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79" r:id="rId6"/>
    <p:sldId id="262" r:id="rId7"/>
    <p:sldId id="266" r:id="rId8"/>
    <p:sldId id="281" r:id="rId9"/>
    <p:sldId id="264" r:id="rId10"/>
    <p:sldId id="265" r:id="rId11"/>
    <p:sldId id="282" r:id="rId12"/>
    <p:sldId id="283" r:id="rId13"/>
    <p:sldId id="284" r:id="rId14"/>
    <p:sldId id="285" r:id="rId15"/>
    <p:sldId id="286" r:id="rId16"/>
    <p:sldId id="267" r:id="rId17"/>
    <p:sldId id="26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>
      <p:cViewPr varScale="1">
        <p:scale>
          <a:sx n="116" d="100"/>
          <a:sy n="116" d="100"/>
        </p:scale>
        <p:origin x="7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D62DE-BC99-4B4F-8AFC-5EBDFD168840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0406FC-5CE9-4375-B5BC-8B0708777FA9}">
      <dgm:prSet phldrT="[Texto]"/>
      <dgm:spPr/>
      <dgm:t>
        <a:bodyPr/>
        <a:lstStyle/>
        <a:p>
          <a:r>
            <a:rPr lang="es-ES" b="1" dirty="0" smtClean="0"/>
            <a:t>Elaboración mapa web</a:t>
          </a:r>
          <a:endParaRPr lang="es-ES" dirty="0"/>
        </a:p>
      </dgm:t>
    </dgm:pt>
    <dgm:pt modelId="{EDBA9C46-0F3B-48F4-86D4-EA796065E49B}" type="parTrans" cxnId="{9CAACAB6-7003-4273-A7CE-770284B2769C}">
      <dgm:prSet/>
      <dgm:spPr/>
      <dgm:t>
        <a:bodyPr/>
        <a:lstStyle/>
        <a:p>
          <a:endParaRPr lang="es-ES"/>
        </a:p>
      </dgm:t>
    </dgm:pt>
    <dgm:pt modelId="{5A58E900-9669-462B-97A6-4E4851BBF6E6}" type="sibTrans" cxnId="{9CAACAB6-7003-4273-A7CE-770284B2769C}">
      <dgm:prSet/>
      <dgm:spPr/>
      <dgm:t>
        <a:bodyPr/>
        <a:lstStyle/>
        <a:p>
          <a:endParaRPr lang="es-ES"/>
        </a:p>
      </dgm:t>
    </dgm:pt>
    <dgm:pt modelId="{965D4032-44AF-4E4C-8D89-5A1C668166F7}">
      <dgm:prSet phldrT="[Texto]"/>
      <dgm:spPr/>
      <dgm:t>
        <a:bodyPr/>
        <a:lstStyle/>
        <a:p>
          <a:r>
            <a:rPr lang="es-ES" b="1" dirty="0" smtClean="0"/>
            <a:t>Decidir que realizar en DRUPAL y que en </a:t>
          </a:r>
          <a:r>
            <a:rPr lang="es-ES" b="1" dirty="0" err="1" smtClean="0"/>
            <a:t>LiBguides</a:t>
          </a:r>
          <a:endParaRPr lang="es-ES" dirty="0"/>
        </a:p>
      </dgm:t>
    </dgm:pt>
    <dgm:pt modelId="{6950D3B9-7B3B-4770-8C09-4AB2BED44F68}" type="parTrans" cxnId="{CCC378E2-91FD-4B18-A970-99DA03A2B104}">
      <dgm:prSet/>
      <dgm:spPr/>
      <dgm:t>
        <a:bodyPr/>
        <a:lstStyle/>
        <a:p>
          <a:endParaRPr lang="es-ES"/>
        </a:p>
      </dgm:t>
    </dgm:pt>
    <dgm:pt modelId="{3920A78B-B718-423F-9421-2AEEFF1D79AE}" type="sibTrans" cxnId="{CCC378E2-91FD-4B18-A970-99DA03A2B104}">
      <dgm:prSet/>
      <dgm:spPr/>
      <dgm:t>
        <a:bodyPr/>
        <a:lstStyle/>
        <a:p>
          <a:endParaRPr lang="es-ES"/>
        </a:p>
      </dgm:t>
    </dgm:pt>
    <dgm:pt modelId="{5C1D9C4E-F1BE-4DB7-B9E7-F9E6F5694717}">
      <dgm:prSet phldrT="[Texto]"/>
      <dgm:spPr/>
      <dgm:t>
        <a:bodyPr/>
        <a:lstStyle/>
        <a:p>
          <a:r>
            <a:rPr lang="es-ES" b="1" dirty="0" smtClean="0"/>
            <a:t>Seleccionar diseños de páginas principal y secundarias</a:t>
          </a:r>
          <a:endParaRPr lang="es-ES" dirty="0"/>
        </a:p>
      </dgm:t>
    </dgm:pt>
    <dgm:pt modelId="{7BD46C9B-29FB-4C09-81CA-FB90C3D2BBEF}" type="parTrans" cxnId="{F9408A65-F97E-41C1-BD27-8C3FC15D617B}">
      <dgm:prSet/>
      <dgm:spPr/>
      <dgm:t>
        <a:bodyPr/>
        <a:lstStyle/>
        <a:p>
          <a:endParaRPr lang="es-ES"/>
        </a:p>
      </dgm:t>
    </dgm:pt>
    <dgm:pt modelId="{B7127E0D-6732-4F14-9B3C-E622801077D9}" type="sibTrans" cxnId="{F9408A65-F97E-41C1-BD27-8C3FC15D617B}">
      <dgm:prSet/>
      <dgm:spPr/>
      <dgm:t>
        <a:bodyPr/>
        <a:lstStyle/>
        <a:p>
          <a:endParaRPr lang="es-ES"/>
        </a:p>
      </dgm:t>
    </dgm:pt>
    <dgm:pt modelId="{9FA39095-C1C6-41EE-AFF8-898513EDF802}">
      <dgm:prSet phldrT="[Texto]"/>
      <dgm:spPr/>
      <dgm:t>
        <a:bodyPr/>
        <a:lstStyle/>
        <a:p>
          <a:r>
            <a:rPr lang="es-ES" b="1" dirty="0" smtClean="0"/>
            <a:t>Enlazar epígrafes a páginas antiguas mientras se desarrollan las nuevas</a:t>
          </a:r>
          <a:endParaRPr lang="es-ES" dirty="0"/>
        </a:p>
      </dgm:t>
    </dgm:pt>
    <dgm:pt modelId="{B79AB01E-C418-4F41-95B7-852FBA699BFA}" type="parTrans" cxnId="{54E5E7AE-3CD5-47CA-90E0-4AE07DC0FDD5}">
      <dgm:prSet/>
      <dgm:spPr/>
      <dgm:t>
        <a:bodyPr/>
        <a:lstStyle/>
        <a:p>
          <a:endParaRPr lang="es-ES"/>
        </a:p>
      </dgm:t>
    </dgm:pt>
    <dgm:pt modelId="{C7DF629A-F2A8-42CD-8721-D2D2EADF83FA}" type="sibTrans" cxnId="{54E5E7AE-3CD5-47CA-90E0-4AE07DC0FDD5}">
      <dgm:prSet/>
      <dgm:spPr/>
      <dgm:t>
        <a:bodyPr/>
        <a:lstStyle/>
        <a:p>
          <a:endParaRPr lang="es-ES"/>
        </a:p>
      </dgm:t>
    </dgm:pt>
    <dgm:pt modelId="{E1588C58-6183-459C-B046-11C0EA0FC402}">
      <dgm:prSet phldrT="[Texto]"/>
      <dgm:spPr/>
      <dgm:t>
        <a:bodyPr/>
        <a:lstStyle/>
        <a:p>
          <a:r>
            <a:rPr lang="es-ES" b="1" dirty="0" smtClean="0"/>
            <a:t>Reunificar y renombrar algunas pestañas</a:t>
          </a:r>
          <a:endParaRPr lang="es-ES" dirty="0"/>
        </a:p>
      </dgm:t>
    </dgm:pt>
    <dgm:pt modelId="{09367E13-CD35-4A27-B71C-6DF8E7F4C481}" type="parTrans" cxnId="{5F0E58BC-A129-48BB-A650-C26C88C73DF8}">
      <dgm:prSet/>
      <dgm:spPr/>
      <dgm:t>
        <a:bodyPr/>
        <a:lstStyle/>
        <a:p>
          <a:endParaRPr lang="es-ES"/>
        </a:p>
      </dgm:t>
    </dgm:pt>
    <dgm:pt modelId="{8FEDC626-02D9-4594-80A5-65C29026F55B}" type="sibTrans" cxnId="{5F0E58BC-A129-48BB-A650-C26C88C73DF8}">
      <dgm:prSet/>
      <dgm:spPr/>
      <dgm:t>
        <a:bodyPr/>
        <a:lstStyle/>
        <a:p>
          <a:endParaRPr lang="es-ES"/>
        </a:p>
      </dgm:t>
    </dgm:pt>
    <dgm:pt modelId="{ADB9D23D-82E6-4D72-BAF0-50516E151290}">
      <dgm:prSet phldrT="[Texto]"/>
      <dgm:spPr/>
      <dgm:t>
        <a:bodyPr/>
        <a:lstStyle/>
        <a:p>
          <a:r>
            <a:rPr lang="es-ES" b="1" dirty="0" smtClean="0"/>
            <a:t>Calendario de prioridades con el  resto de páginas</a:t>
          </a:r>
          <a:endParaRPr lang="es-ES" dirty="0"/>
        </a:p>
      </dgm:t>
    </dgm:pt>
    <dgm:pt modelId="{ADDB9E6B-D7BA-4EA3-A231-4DA1CF0C0BB8}" type="parTrans" cxnId="{9AD30D43-A622-46F9-AA70-C1444F3C867B}">
      <dgm:prSet/>
      <dgm:spPr/>
      <dgm:t>
        <a:bodyPr/>
        <a:lstStyle/>
        <a:p>
          <a:endParaRPr lang="es-ES"/>
        </a:p>
      </dgm:t>
    </dgm:pt>
    <dgm:pt modelId="{A9177880-C9CF-4481-B471-19614652D7EF}" type="sibTrans" cxnId="{9AD30D43-A622-46F9-AA70-C1444F3C867B}">
      <dgm:prSet/>
      <dgm:spPr/>
      <dgm:t>
        <a:bodyPr/>
        <a:lstStyle/>
        <a:p>
          <a:endParaRPr lang="es-ES"/>
        </a:p>
      </dgm:t>
    </dgm:pt>
    <dgm:pt modelId="{146DF986-FF41-4250-8605-00B434171100}">
      <dgm:prSet phldrT="[Texto]"/>
      <dgm:spPr/>
      <dgm:t>
        <a:bodyPr/>
        <a:lstStyle/>
        <a:p>
          <a:r>
            <a:rPr lang="es-ES" b="1" dirty="0" smtClean="0"/>
            <a:t>Creación segundas  páginas </a:t>
          </a:r>
          <a:endParaRPr lang="es-ES" dirty="0"/>
        </a:p>
      </dgm:t>
    </dgm:pt>
    <dgm:pt modelId="{715CD8D0-3A03-4F47-A90E-2D00FE4D3B22}" type="parTrans" cxnId="{0584C098-42A9-48A4-A17B-E14C481C8242}">
      <dgm:prSet/>
      <dgm:spPr/>
      <dgm:t>
        <a:bodyPr/>
        <a:lstStyle/>
        <a:p>
          <a:endParaRPr lang="es-ES"/>
        </a:p>
      </dgm:t>
    </dgm:pt>
    <dgm:pt modelId="{2517FFCC-DD8E-47E3-B700-B48DB3231E5F}" type="sibTrans" cxnId="{0584C098-42A9-48A4-A17B-E14C481C8242}">
      <dgm:prSet/>
      <dgm:spPr/>
      <dgm:t>
        <a:bodyPr/>
        <a:lstStyle/>
        <a:p>
          <a:endParaRPr lang="es-ES"/>
        </a:p>
      </dgm:t>
    </dgm:pt>
    <dgm:pt modelId="{7D36E3A8-8C58-4F9F-9A5B-297D5A2C22C1}">
      <dgm:prSet phldrT="[Texto]"/>
      <dgm:spPr/>
      <dgm:t>
        <a:bodyPr/>
        <a:lstStyle/>
        <a:p>
          <a:r>
            <a:rPr lang="es-ES" b="1" smtClean="0"/>
            <a:t>Creación de la página principal de la  Biblioteca de Ingeniería</a:t>
          </a:r>
          <a:endParaRPr lang="es-ES" dirty="0"/>
        </a:p>
      </dgm:t>
    </dgm:pt>
    <dgm:pt modelId="{DABD5878-CCFF-40B6-9251-A603038310C0}" type="parTrans" cxnId="{979110ED-7710-4F68-B782-917BC0D612BF}">
      <dgm:prSet/>
      <dgm:spPr/>
      <dgm:t>
        <a:bodyPr/>
        <a:lstStyle/>
        <a:p>
          <a:endParaRPr lang="es-ES"/>
        </a:p>
      </dgm:t>
    </dgm:pt>
    <dgm:pt modelId="{F5FEE9A4-3496-4C1F-A916-01183E31BF41}" type="sibTrans" cxnId="{979110ED-7710-4F68-B782-917BC0D612BF}">
      <dgm:prSet/>
      <dgm:spPr/>
      <dgm:t>
        <a:bodyPr/>
        <a:lstStyle/>
        <a:p>
          <a:endParaRPr lang="es-ES"/>
        </a:p>
      </dgm:t>
    </dgm:pt>
    <dgm:pt modelId="{C1965E53-58D4-4485-8E62-00CFE87A62C6}" type="pres">
      <dgm:prSet presAssocID="{091D62DE-BC99-4B4F-8AFC-5EBDFD16884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25124D9-A433-4813-B52F-F2CBB9BFC3DD}" type="pres">
      <dgm:prSet presAssocID="{B20406FC-5CE9-4375-B5BC-8B0708777FA9}" presName="compNode" presStyleCnt="0"/>
      <dgm:spPr/>
    </dgm:pt>
    <dgm:pt modelId="{18788258-756F-447C-BA61-4E36D027E1E7}" type="pres">
      <dgm:prSet presAssocID="{B20406FC-5CE9-4375-B5BC-8B0708777FA9}" presName="dummyConnPt" presStyleCnt="0"/>
      <dgm:spPr/>
    </dgm:pt>
    <dgm:pt modelId="{D1DD3E7D-2BBD-44D6-ABA6-4B4656FB1646}" type="pres">
      <dgm:prSet presAssocID="{B20406FC-5CE9-4375-B5BC-8B0708777FA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78BC84-01A9-45A3-AF58-6D6C95E9B7D1}" type="pres">
      <dgm:prSet presAssocID="{5A58E900-9669-462B-97A6-4E4851BBF6E6}" presName="sibTrans" presStyleLbl="bgSibTrans2D1" presStyleIdx="0" presStyleCnt="7"/>
      <dgm:spPr/>
      <dgm:t>
        <a:bodyPr/>
        <a:lstStyle/>
        <a:p>
          <a:endParaRPr lang="es-ES"/>
        </a:p>
      </dgm:t>
    </dgm:pt>
    <dgm:pt modelId="{11FDB3B8-3C8C-430A-A0BD-19E5947EF5D5}" type="pres">
      <dgm:prSet presAssocID="{965D4032-44AF-4E4C-8D89-5A1C668166F7}" presName="compNode" presStyleCnt="0"/>
      <dgm:spPr/>
    </dgm:pt>
    <dgm:pt modelId="{5A81FBAC-6DA8-4CC8-BAEF-472B58EC4FB9}" type="pres">
      <dgm:prSet presAssocID="{965D4032-44AF-4E4C-8D89-5A1C668166F7}" presName="dummyConnPt" presStyleCnt="0"/>
      <dgm:spPr/>
    </dgm:pt>
    <dgm:pt modelId="{022759E5-95CB-4238-A534-40778419C23E}" type="pres">
      <dgm:prSet presAssocID="{965D4032-44AF-4E4C-8D89-5A1C668166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3CE241-6919-4C01-8AD4-9E10A90D0CCF}" type="pres">
      <dgm:prSet presAssocID="{3920A78B-B718-423F-9421-2AEEFF1D79AE}" presName="sibTrans" presStyleLbl="bgSibTrans2D1" presStyleIdx="1" presStyleCnt="7"/>
      <dgm:spPr/>
      <dgm:t>
        <a:bodyPr/>
        <a:lstStyle/>
        <a:p>
          <a:endParaRPr lang="es-ES"/>
        </a:p>
      </dgm:t>
    </dgm:pt>
    <dgm:pt modelId="{AAD9B973-1ED1-437C-A9F8-E9CED5B91D7D}" type="pres">
      <dgm:prSet presAssocID="{5C1D9C4E-F1BE-4DB7-B9E7-F9E6F5694717}" presName="compNode" presStyleCnt="0"/>
      <dgm:spPr/>
    </dgm:pt>
    <dgm:pt modelId="{815DE304-BA46-4D3E-89AF-4FB6DD5B01D1}" type="pres">
      <dgm:prSet presAssocID="{5C1D9C4E-F1BE-4DB7-B9E7-F9E6F5694717}" presName="dummyConnPt" presStyleCnt="0"/>
      <dgm:spPr/>
    </dgm:pt>
    <dgm:pt modelId="{C54DC3A2-B12C-480B-84FC-BC1C4E8F3E69}" type="pres">
      <dgm:prSet presAssocID="{5C1D9C4E-F1BE-4DB7-B9E7-F9E6F569471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53832A-CB1A-49C6-A74E-383BFFD457C9}" type="pres">
      <dgm:prSet presAssocID="{B7127E0D-6732-4F14-9B3C-E622801077D9}" presName="sibTrans" presStyleLbl="bgSibTrans2D1" presStyleIdx="2" presStyleCnt="7"/>
      <dgm:spPr/>
      <dgm:t>
        <a:bodyPr/>
        <a:lstStyle/>
        <a:p>
          <a:endParaRPr lang="es-ES"/>
        </a:p>
      </dgm:t>
    </dgm:pt>
    <dgm:pt modelId="{0B1403D2-0F4B-4AB0-8B0F-CA8A18EA7C11}" type="pres">
      <dgm:prSet presAssocID="{7D36E3A8-8C58-4F9F-9A5B-297D5A2C22C1}" presName="compNode" presStyleCnt="0"/>
      <dgm:spPr/>
    </dgm:pt>
    <dgm:pt modelId="{04302A5A-DD84-4702-B54C-C22E61BC0C43}" type="pres">
      <dgm:prSet presAssocID="{7D36E3A8-8C58-4F9F-9A5B-297D5A2C22C1}" presName="dummyConnPt" presStyleCnt="0"/>
      <dgm:spPr/>
    </dgm:pt>
    <dgm:pt modelId="{7E804B04-9A9D-41D9-8BA3-FDBF746D873A}" type="pres">
      <dgm:prSet presAssocID="{7D36E3A8-8C58-4F9F-9A5B-297D5A2C22C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AF67C-BB01-4169-B721-8D64B148EE74}" type="pres">
      <dgm:prSet presAssocID="{F5FEE9A4-3496-4C1F-A916-01183E31BF41}" presName="sibTrans" presStyleLbl="bgSibTrans2D1" presStyleIdx="3" presStyleCnt="7"/>
      <dgm:spPr/>
      <dgm:t>
        <a:bodyPr/>
        <a:lstStyle/>
        <a:p>
          <a:endParaRPr lang="es-ES"/>
        </a:p>
      </dgm:t>
    </dgm:pt>
    <dgm:pt modelId="{DCA4205D-D47A-4C22-817A-F7CA424DCB0E}" type="pres">
      <dgm:prSet presAssocID="{9FA39095-C1C6-41EE-AFF8-898513EDF802}" presName="compNode" presStyleCnt="0"/>
      <dgm:spPr/>
    </dgm:pt>
    <dgm:pt modelId="{C7B01986-E569-4CE1-908A-9ECD8F38AD13}" type="pres">
      <dgm:prSet presAssocID="{9FA39095-C1C6-41EE-AFF8-898513EDF802}" presName="dummyConnPt" presStyleCnt="0"/>
      <dgm:spPr/>
    </dgm:pt>
    <dgm:pt modelId="{244D337F-908B-4490-9009-E4D9F533A834}" type="pres">
      <dgm:prSet presAssocID="{9FA39095-C1C6-41EE-AFF8-898513EDF80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2E1D8-4905-4F22-B37E-E6738E3A3802}" type="pres">
      <dgm:prSet presAssocID="{C7DF629A-F2A8-42CD-8721-D2D2EADF83FA}" presName="sibTrans" presStyleLbl="bgSibTrans2D1" presStyleIdx="4" presStyleCnt="7"/>
      <dgm:spPr/>
      <dgm:t>
        <a:bodyPr/>
        <a:lstStyle/>
        <a:p>
          <a:endParaRPr lang="es-ES"/>
        </a:p>
      </dgm:t>
    </dgm:pt>
    <dgm:pt modelId="{A8E61D75-6015-42E4-B3BF-B87570654499}" type="pres">
      <dgm:prSet presAssocID="{E1588C58-6183-459C-B046-11C0EA0FC402}" presName="compNode" presStyleCnt="0"/>
      <dgm:spPr/>
    </dgm:pt>
    <dgm:pt modelId="{7B3DA528-0258-4FA5-B1BC-E2A2C6A15D1B}" type="pres">
      <dgm:prSet presAssocID="{E1588C58-6183-459C-B046-11C0EA0FC402}" presName="dummyConnPt" presStyleCnt="0"/>
      <dgm:spPr/>
    </dgm:pt>
    <dgm:pt modelId="{83F59B51-363B-4FAF-91FD-65EFB7808AB6}" type="pres">
      <dgm:prSet presAssocID="{E1588C58-6183-459C-B046-11C0EA0FC40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7EAF1-DB07-4555-AD00-58633712405B}" type="pres">
      <dgm:prSet presAssocID="{8FEDC626-02D9-4594-80A5-65C29026F55B}" presName="sibTrans" presStyleLbl="bgSibTrans2D1" presStyleIdx="5" presStyleCnt="7"/>
      <dgm:spPr/>
      <dgm:t>
        <a:bodyPr/>
        <a:lstStyle/>
        <a:p>
          <a:endParaRPr lang="es-ES"/>
        </a:p>
      </dgm:t>
    </dgm:pt>
    <dgm:pt modelId="{AAB0177B-3C6C-45A9-90FB-A6C445D51D6B}" type="pres">
      <dgm:prSet presAssocID="{ADB9D23D-82E6-4D72-BAF0-50516E151290}" presName="compNode" presStyleCnt="0"/>
      <dgm:spPr/>
    </dgm:pt>
    <dgm:pt modelId="{10702B75-C5A1-4CF0-A426-B529FDD3CDD3}" type="pres">
      <dgm:prSet presAssocID="{ADB9D23D-82E6-4D72-BAF0-50516E151290}" presName="dummyConnPt" presStyleCnt="0"/>
      <dgm:spPr/>
    </dgm:pt>
    <dgm:pt modelId="{718890C5-B78C-4B0B-9E63-8E757BA7A6F2}" type="pres">
      <dgm:prSet presAssocID="{ADB9D23D-82E6-4D72-BAF0-50516E15129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3D796-DBD5-4286-B4C6-6CEA6F546237}" type="pres">
      <dgm:prSet presAssocID="{A9177880-C9CF-4481-B471-19614652D7EF}" presName="sibTrans" presStyleLbl="bgSibTrans2D1" presStyleIdx="6" presStyleCnt="7"/>
      <dgm:spPr/>
      <dgm:t>
        <a:bodyPr/>
        <a:lstStyle/>
        <a:p>
          <a:endParaRPr lang="es-ES"/>
        </a:p>
      </dgm:t>
    </dgm:pt>
    <dgm:pt modelId="{73E41E0A-9699-4D37-B8DC-A4701B858FFE}" type="pres">
      <dgm:prSet presAssocID="{146DF986-FF41-4250-8605-00B434171100}" presName="compNode" presStyleCnt="0"/>
      <dgm:spPr/>
    </dgm:pt>
    <dgm:pt modelId="{45125CDC-8E01-4B53-8BE1-B92FA5BBAF05}" type="pres">
      <dgm:prSet presAssocID="{146DF986-FF41-4250-8605-00B434171100}" presName="dummyConnPt" presStyleCnt="0"/>
      <dgm:spPr/>
    </dgm:pt>
    <dgm:pt modelId="{CB601DBE-FDA8-4C0D-B612-AC0F8384DB30}" type="pres">
      <dgm:prSet presAssocID="{146DF986-FF41-4250-8605-00B43417110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84C098-42A9-48A4-A17B-E14C481C8242}" srcId="{091D62DE-BC99-4B4F-8AFC-5EBDFD168840}" destId="{146DF986-FF41-4250-8605-00B434171100}" srcOrd="7" destOrd="0" parTransId="{715CD8D0-3A03-4F47-A90E-2D00FE4D3B22}" sibTransId="{2517FFCC-DD8E-47E3-B700-B48DB3231E5F}"/>
    <dgm:cxn modelId="{F9408A65-F97E-41C1-BD27-8C3FC15D617B}" srcId="{091D62DE-BC99-4B4F-8AFC-5EBDFD168840}" destId="{5C1D9C4E-F1BE-4DB7-B9E7-F9E6F5694717}" srcOrd="2" destOrd="0" parTransId="{7BD46C9B-29FB-4C09-81CA-FB90C3D2BBEF}" sibTransId="{B7127E0D-6732-4F14-9B3C-E622801077D9}"/>
    <dgm:cxn modelId="{486EC86E-C472-4289-AA0A-4BE4CF9F1A79}" type="presOf" srcId="{091D62DE-BC99-4B4F-8AFC-5EBDFD168840}" destId="{C1965E53-58D4-4485-8E62-00CFE87A62C6}" srcOrd="0" destOrd="0" presId="urn:microsoft.com/office/officeart/2005/8/layout/bProcess4"/>
    <dgm:cxn modelId="{5F0E58BC-A129-48BB-A650-C26C88C73DF8}" srcId="{091D62DE-BC99-4B4F-8AFC-5EBDFD168840}" destId="{E1588C58-6183-459C-B046-11C0EA0FC402}" srcOrd="5" destOrd="0" parTransId="{09367E13-CD35-4A27-B71C-6DF8E7F4C481}" sibTransId="{8FEDC626-02D9-4594-80A5-65C29026F55B}"/>
    <dgm:cxn modelId="{665E0613-B19B-4388-9532-3C12064741F0}" type="presOf" srcId="{B20406FC-5CE9-4375-B5BC-8B0708777FA9}" destId="{D1DD3E7D-2BBD-44D6-ABA6-4B4656FB1646}" srcOrd="0" destOrd="0" presId="urn:microsoft.com/office/officeart/2005/8/layout/bProcess4"/>
    <dgm:cxn modelId="{8786FDDF-4EC9-4BC5-9066-4237DA988109}" type="presOf" srcId="{ADB9D23D-82E6-4D72-BAF0-50516E151290}" destId="{718890C5-B78C-4B0B-9E63-8E757BA7A6F2}" srcOrd="0" destOrd="0" presId="urn:microsoft.com/office/officeart/2005/8/layout/bProcess4"/>
    <dgm:cxn modelId="{BFDA10F5-2383-49BE-A24A-B36B79EB1B5D}" type="presOf" srcId="{146DF986-FF41-4250-8605-00B434171100}" destId="{CB601DBE-FDA8-4C0D-B612-AC0F8384DB30}" srcOrd="0" destOrd="0" presId="urn:microsoft.com/office/officeart/2005/8/layout/bProcess4"/>
    <dgm:cxn modelId="{80C0DC25-37D1-4080-9A43-B4B6702C3C41}" type="presOf" srcId="{E1588C58-6183-459C-B046-11C0EA0FC402}" destId="{83F59B51-363B-4FAF-91FD-65EFB7808AB6}" srcOrd="0" destOrd="0" presId="urn:microsoft.com/office/officeart/2005/8/layout/bProcess4"/>
    <dgm:cxn modelId="{6B536752-5FB3-4961-9F7D-EF923FA36285}" type="presOf" srcId="{5A58E900-9669-462B-97A6-4E4851BBF6E6}" destId="{A078BC84-01A9-45A3-AF58-6D6C95E9B7D1}" srcOrd="0" destOrd="0" presId="urn:microsoft.com/office/officeart/2005/8/layout/bProcess4"/>
    <dgm:cxn modelId="{979110ED-7710-4F68-B782-917BC0D612BF}" srcId="{091D62DE-BC99-4B4F-8AFC-5EBDFD168840}" destId="{7D36E3A8-8C58-4F9F-9A5B-297D5A2C22C1}" srcOrd="3" destOrd="0" parTransId="{DABD5878-CCFF-40B6-9251-A603038310C0}" sibTransId="{F5FEE9A4-3496-4C1F-A916-01183E31BF41}"/>
    <dgm:cxn modelId="{9CAACAB6-7003-4273-A7CE-770284B2769C}" srcId="{091D62DE-BC99-4B4F-8AFC-5EBDFD168840}" destId="{B20406FC-5CE9-4375-B5BC-8B0708777FA9}" srcOrd="0" destOrd="0" parTransId="{EDBA9C46-0F3B-48F4-86D4-EA796065E49B}" sibTransId="{5A58E900-9669-462B-97A6-4E4851BBF6E6}"/>
    <dgm:cxn modelId="{9AD30D43-A622-46F9-AA70-C1444F3C867B}" srcId="{091D62DE-BC99-4B4F-8AFC-5EBDFD168840}" destId="{ADB9D23D-82E6-4D72-BAF0-50516E151290}" srcOrd="6" destOrd="0" parTransId="{ADDB9E6B-D7BA-4EA3-A231-4DA1CF0C0BB8}" sibTransId="{A9177880-C9CF-4481-B471-19614652D7EF}"/>
    <dgm:cxn modelId="{54E5E7AE-3CD5-47CA-90E0-4AE07DC0FDD5}" srcId="{091D62DE-BC99-4B4F-8AFC-5EBDFD168840}" destId="{9FA39095-C1C6-41EE-AFF8-898513EDF802}" srcOrd="4" destOrd="0" parTransId="{B79AB01E-C418-4F41-95B7-852FBA699BFA}" sibTransId="{C7DF629A-F2A8-42CD-8721-D2D2EADF83FA}"/>
    <dgm:cxn modelId="{BB391274-8397-499D-A7B6-99BD2233E36B}" type="presOf" srcId="{5C1D9C4E-F1BE-4DB7-B9E7-F9E6F5694717}" destId="{C54DC3A2-B12C-480B-84FC-BC1C4E8F3E69}" srcOrd="0" destOrd="0" presId="urn:microsoft.com/office/officeart/2005/8/layout/bProcess4"/>
    <dgm:cxn modelId="{0317F27D-2C44-41A8-AFD1-A1B33F60F758}" type="presOf" srcId="{F5FEE9A4-3496-4C1F-A916-01183E31BF41}" destId="{5DFAF67C-BB01-4169-B721-8D64B148EE74}" srcOrd="0" destOrd="0" presId="urn:microsoft.com/office/officeart/2005/8/layout/bProcess4"/>
    <dgm:cxn modelId="{CCC378E2-91FD-4B18-A970-99DA03A2B104}" srcId="{091D62DE-BC99-4B4F-8AFC-5EBDFD168840}" destId="{965D4032-44AF-4E4C-8D89-5A1C668166F7}" srcOrd="1" destOrd="0" parTransId="{6950D3B9-7B3B-4770-8C09-4AB2BED44F68}" sibTransId="{3920A78B-B718-423F-9421-2AEEFF1D79AE}"/>
    <dgm:cxn modelId="{090BF9DF-DEFF-4F92-BA05-54D12424FB2C}" type="presOf" srcId="{3920A78B-B718-423F-9421-2AEEFF1D79AE}" destId="{023CE241-6919-4C01-8AD4-9E10A90D0CCF}" srcOrd="0" destOrd="0" presId="urn:microsoft.com/office/officeart/2005/8/layout/bProcess4"/>
    <dgm:cxn modelId="{AD7A5771-F26A-45E5-A697-E1CA466611DC}" type="presOf" srcId="{B7127E0D-6732-4F14-9B3C-E622801077D9}" destId="{C453832A-CB1A-49C6-A74E-383BFFD457C9}" srcOrd="0" destOrd="0" presId="urn:microsoft.com/office/officeart/2005/8/layout/bProcess4"/>
    <dgm:cxn modelId="{048DA4E6-D72C-4EE8-A53A-FB94853E3778}" type="presOf" srcId="{C7DF629A-F2A8-42CD-8721-D2D2EADF83FA}" destId="{EC22E1D8-4905-4F22-B37E-E6738E3A3802}" srcOrd="0" destOrd="0" presId="urn:microsoft.com/office/officeart/2005/8/layout/bProcess4"/>
    <dgm:cxn modelId="{37D00CCB-29C8-4F1D-BD82-FF3CF71E36B8}" type="presOf" srcId="{965D4032-44AF-4E4C-8D89-5A1C668166F7}" destId="{022759E5-95CB-4238-A534-40778419C23E}" srcOrd="0" destOrd="0" presId="urn:microsoft.com/office/officeart/2005/8/layout/bProcess4"/>
    <dgm:cxn modelId="{A43CB45F-D789-4B89-BF24-22C72FCD7782}" type="presOf" srcId="{7D36E3A8-8C58-4F9F-9A5B-297D5A2C22C1}" destId="{7E804B04-9A9D-41D9-8BA3-FDBF746D873A}" srcOrd="0" destOrd="0" presId="urn:microsoft.com/office/officeart/2005/8/layout/bProcess4"/>
    <dgm:cxn modelId="{7D953828-CF67-4EEE-BB59-02E29A6E3280}" type="presOf" srcId="{A9177880-C9CF-4481-B471-19614652D7EF}" destId="{5F43D796-DBD5-4286-B4C6-6CEA6F546237}" srcOrd="0" destOrd="0" presId="urn:microsoft.com/office/officeart/2005/8/layout/bProcess4"/>
    <dgm:cxn modelId="{4A15C983-EB5E-4823-8309-C8351BCDA49D}" type="presOf" srcId="{9FA39095-C1C6-41EE-AFF8-898513EDF802}" destId="{244D337F-908B-4490-9009-E4D9F533A834}" srcOrd="0" destOrd="0" presId="urn:microsoft.com/office/officeart/2005/8/layout/bProcess4"/>
    <dgm:cxn modelId="{0052AA6F-E480-46D4-B847-07A9554CCD2D}" type="presOf" srcId="{8FEDC626-02D9-4594-80A5-65C29026F55B}" destId="{B417EAF1-DB07-4555-AD00-58633712405B}" srcOrd="0" destOrd="0" presId="urn:microsoft.com/office/officeart/2005/8/layout/bProcess4"/>
    <dgm:cxn modelId="{DA6F8D7A-111B-4FD8-BA83-B8EC0C074D16}" type="presParOf" srcId="{C1965E53-58D4-4485-8E62-00CFE87A62C6}" destId="{625124D9-A433-4813-B52F-F2CBB9BFC3DD}" srcOrd="0" destOrd="0" presId="urn:microsoft.com/office/officeart/2005/8/layout/bProcess4"/>
    <dgm:cxn modelId="{BF2A07C1-D854-4202-BAC0-A0E8AF9770CE}" type="presParOf" srcId="{625124D9-A433-4813-B52F-F2CBB9BFC3DD}" destId="{18788258-756F-447C-BA61-4E36D027E1E7}" srcOrd="0" destOrd="0" presId="urn:microsoft.com/office/officeart/2005/8/layout/bProcess4"/>
    <dgm:cxn modelId="{50319A32-5275-4F8E-9486-FF29B0DD3EFC}" type="presParOf" srcId="{625124D9-A433-4813-B52F-F2CBB9BFC3DD}" destId="{D1DD3E7D-2BBD-44D6-ABA6-4B4656FB1646}" srcOrd="1" destOrd="0" presId="urn:microsoft.com/office/officeart/2005/8/layout/bProcess4"/>
    <dgm:cxn modelId="{2860E5C1-92A6-4422-A1AD-AC39F807010F}" type="presParOf" srcId="{C1965E53-58D4-4485-8E62-00CFE87A62C6}" destId="{A078BC84-01A9-45A3-AF58-6D6C95E9B7D1}" srcOrd="1" destOrd="0" presId="urn:microsoft.com/office/officeart/2005/8/layout/bProcess4"/>
    <dgm:cxn modelId="{45DAC1F4-5622-4665-A5B9-13BFA9D66863}" type="presParOf" srcId="{C1965E53-58D4-4485-8E62-00CFE87A62C6}" destId="{11FDB3B8-3C8C-430A-A0BD-19E5947EF5D5}" srcOrd="2" destOrd="0" presId="urn:microsoft.com/office/officeart/2005/8/layout/bProcess4"/>
    <dgm:cxn modelId="{A6F771BF-0BCA-45FF-A284-BB1B58A925E6}" type="presParOf" srcId="{11FDB3B8-3C8C-430A-A0BD-19E5947EF5D5}" destId="{5A81FBAC-6DA8-4CC8-BAEF-472B58EC4FB9}" srcOrd="0" destOrd="0" presId="urn:microsoft.com/office/officeart/2005/8/layout/bProcess4"/>
    <dgm:cxn modelId="{7A11E38E-8154-4883-A759-D16FBF781CA8}" type="presParOf" srcId="{11FDB3B8-3C8C-430A-A0BD-19E5947EF5D5}" destId="{022759E5-95CB-4238-A534-40778419C23E}" srcOrd="1" destOrd="0" presId="urn:microsoft.com/office/officeart/2005/8/layout/bProcess4"/>
    <dgm:cxn modelId="{32383075-236D-45E9-A07A-C22FB18E6FF7}" type="presParOf" srcId="{C1965E53-58D4-4485-8E62-00CFE87A62C6}" destId="{023CE241-6919-4C01-8AD4-9E10A90D0CCF}" srcOrd="3" destOrd="0" presId="urn:microsoft.com/office/officeart/2005/8/layout/bProcess4"/>
    <dgm:cxn modelId="{0F0AE513-6975-4993-877A-5806C7D51903}" type="presParOf" srcId="{C1965E53-58D4-4485-8E62-00CFE87A62C6}" destId="{AAD9B973-1ED1-437C-A9F8-E9CED5B91D7D}" srcOrd="4" destOrd="0" presId="urn:microsoft.com/office/officeart/2005/8/layout/bProcess4"/>
    <dgm:cxn modelId="{E6C9654C-0801-45BB-8D4D-7EDB8E978600}" type="presParOf" srcId="{AAD9B973-1ED1-437C-A9F8-E9CED5B91D7D}" destId="{815DE304-BA46-4D3E-89AF-4FB6DD5B01D1}" srcOrd="0" destOrd="0" presId="urn:microsoft.com/office/officeart/2005/8/layout/bProcess4"/>
    <dgm:cxn modelId="{2DE7A32C-9BCA-44E3-8ECC-5124F652F64F}" type="presParOf" srcId="{AAD9B973-1ED1-437C-A9F8-E9CED5B91D7D}" destId="{C54DC3A2-B12C-480B-84FC-BC1C4E8F3E69}" srcOrd="1" destOrd="0" presId="urn:microsoft.com/office/officeart/2005/8/layout/bProcess4"/>
    <dgm:cxn modelId="{FE0FA795-E486-4D5D-9D44-0EE81D9416D0}" type="presParOf" srcId="{C1965E53-58D4-4485-8E62-00CFE87A62C6}" destId="{C453832A-CB1A-49C6-A74E-383BFFD457C9}" srcOrd="5" destOrd="0" presId="urn:microsoft.com/office/officeart/2005/8/layout/bProcess4"/>
    <dgm:cxn modelId="{E1DC45BA-FF33-48D3-998A-5D5CBF9C9DE3}" type="presParOf" srcId="{C1965E53-58D4-4485-8E62-00CFE87A62C6}" destId="{0B1403D2-0F4B-4AB0-8B0F-CA8A18EA7C11}" srcOrd="6" destOrd="0" presId="urn:microsoft.com/office/officeart/2005/8/layout/bProcess4"/>
    <dgm:cxn modelId="{4B79935B-88E7-4C23-B42C-45907F67B241}" type="presParOf" srcId="{0B1403D2-0F4B-4AB0-8B0F-CA8A18EA7C11}" destId="{04302A5A-DD84-4702-B54C-C22E61BC0C43}" srcOrd="0" destOrd="0" presId="urn:microsoft.com/office/officeart/2005/8/layout/bProcess4"/>
    <dgm:cxn modelId="{57FC93BD-1917-401B-9FC3-7CE91CDA8D6A}" type="presParOf" srcId="{0B1403D2-0F4B-4AB0-8B0F-CA8A18EA7C11}" destId="{7E804B04-9A9D-41D9-8BA3-FDBF746D873A}" srcOrd="1" destOrd="0" presId="urn:microsoft.com/office/officeart/2005/8/layout/bProcess4"/>
    <dgm:cxn modelId="{B7B1662D-C758-43BD-85DA-AADBF046CA60}" type="presParOf" srcId="{C1965E53-58D4-4485-8E62-00CFE87A62C6}" destId="{5DFAF67C-BB01-4169-B721-8D64B148EE74}" srcOrd="7" destOrd="0" presId="urn:microsoft.com/office/officeart/2005/8/layout/bProcess4"/>
    <dgm:cxn modelId="{A2A332EC-CD90-44FB-ADE6-6E363FD9B639}" type="presParOf" srcId="{C1965E53-58D4-4485-8E62-00CFE87A62C6}" destId="{DCA4205D-D47A-4C22-817A-F7CA424DCB0E}" srcOrd="8" destOrd="0" presId="urn:microsoft.com/office/officeart/2005/8/layout/bProcess4"/>
    <dgm:cxn modelId="{9612A2F7-E086-4654-93F7-1C2E3CA13EFB}" type="presParOf" srcId="{DCA4205D-D47A-4C22-817A-F7CA424DCB0E}" destId="{C7B01986-E569-4CE1-908A-9ECD8F38AD13}" srcOrd="0" destOrd="0" presId="urn:microsoft.com/office/officeart/2005/8/layout/bProcess4"/>
    <dgm:cxn modelId="{B4DF4329-8170-4D4B-BBCF-24D1A6F5B053}" type="presParOf" srcId="{DCA4205D-D47A-4C22-817A-F7CA424DCB0E}" destId="{244D337F-908B-4490-9009-E4D9F533A834}" srcOrd="1" destOrd="0" presId="urn:microsoft.com/office/officeart/2005/8/layout/bProcess4"/>
    <dgm:cxn modelId="{4360B5BA-4DEC-44EC-8C0C-1B92E8137C57}" type="presParOf" srcId="{C1965E53-58D4-4485-8E62-00CFE87A62C6}" destId="{EC22E1D8-4905-4F22-B37E-E6738E3A3802}" srcOrd="9" destOrd="0" presId="urn:microsoft.com/office/officeart/2005/8/layout/bProcess4"/>
    <dgm:cxn modelId="{EF87F26A-AB5C-4DC6-AFF4-2E6FBA434AFA}" type="presParOf" srcId="{C1965E53-58D4-4485-8E62-00CFE87A62C6}" destId="{A8E61D75-6015-42E4-B3BF-B87570654499}" srcOrd="10" destOrd="0" presId="urn:microsoft.com/office/officeart/2005/8/layout/bProcess4"/>
    <dgm:cxn modelId="{EF6D2819-DA21-4D75-98D1-9BAC429AB7B2}" type="presParOf" srcId="{A8E61D75-6015-42E4-B3BF-B87570654499}" destId="{7B3DA528-0258-4FA5-B1BC-E2A2C6A15D1B}" srcOrd="0" destOrd="0" presId="urn:microsoft.com/office/officeart/2005/8/layout/bProcess4"/>
    <dgm:cxn modelId="{1769754C-10C2-40F1-B397-C8602D6B98F7}" type="presParOf" srcId="{A8E61D75-6015-42E4-B3BF-B87570654499}" destId="{83F59B51-363B-4FAF-91FD-65EFB7808AB6}" srcOrd="1" destOrd="0" presId="urn:microsoft.com/office/officeart/2005/8/layout/bProcess4"/>
    <dgm:cxn modelId="{EB2F00EE-0764-44A9-8307-9225F8AAD2E8}" type="presParOf" srcId="{C1965E53-58D4-4485-8E62-00CFE87A62C6}" destId="{B417EAF1-DB07-4555-AD00-58633712405B}" srcOrd="11" destOrd="0" presId="urn:microsoft.com/office/officeart/2005/8/layout/bProcess4"/>
    <dgm:cxn modelId="{7F95368C-13E2-4069-B4B4-6B55587B0B3E}" type="presParOf" srcId="{C1965E53-58D4-4485-8E62-00CFE87A62C6}" destId="{AAB0177B-3C6C-45A9-90FB-A6C445D51D6B}" srcOrd="12" destOrd="0" presId="urn:microsoft.com/office/officeart/2005/8/layout/bProcess4"/>
    <dgm:cxn modelId="{D0F83A4E-9D00-41B8-AC14-BFCD00792D60}" type="presParOf" srcId="{AAB0177B-3C6C-45A9-90FB-A6C445D51D6B}" destId="{10702B75-C5A1-4CF0-A426-B529FDD3CDD3}" srcOrd="0" destOrd="0" presId="urn:microsoft.com/office/officeart/2005/8/layout/bProcess4"/>
    <dgm:cxn modelId="{52EB5332-048B-4936-90AC-EC72AFC6869B}" type="presParOf" srcId="{AAB0177B-3C6C-45A9-90FB-A6C445D51D6B}" destId="{718890C5-B78C-4B0B-9E63-8E757BA7A6F2}" srcOrd="1" destOrd="0" presId="urn:microsoft.com/office/officeart/2005/8/layout/bProcess4"/>
    <dgm:cxn modelId="{2637E70C-04EC-4EDB-8E92-C71A18DAFFDC}" type="presParOf" srcId="{C1965E53-58D4-4485-8E62-00CFE87A62C6}" destId="{5F43D796-DBD5-4286-B4C6-6CEA6F546237}" srcOrd="13" destOrd="0" presId="urn:microsoft.com/office/officeart/2005/8/layout/bProcess4"/>
    <dgm:cxn modelId="{AF2B8A2A-7FB3-44E3-B349-28D28A422384}" type="presParOf" srcId="{C1965E53-58D4-4485-8E62-00CFE87A62C6}" destId="{73E41E0A-9699-4D37-B8DC-A4701B858FFE}" srcOrd="14" destOrd="0" presId="urn:microsoft.com/office/officeart/2005/8/layout/bProcess4"/>
    <dgm:cxn modelId="{35856FE9-F712-48FF-A8B7-10BB3A697230}" type="presParOf" srcId="{73E41E0A-9699-4D37-B8DC-A4701B858FFE}" destId="{45125CDC-8E01-4B53-8BE1-B92FA5BBAF05}" srcOrd="0" destOrd="0" presId="urn:microsoft.com/office/officeart/2005/8/layout/bProcess4"/>
    <dgm:cxn modelId="{EFCED8CF-8B95-4511-9E9F-51EC3C6F2D94}" type="presParOf" srcId="{73E41E0A-9699-4D37-B8DC-A4701B858FFE}" destId="{CB601DBE-FDA8-4C0D-B612-AC0F8384DB3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50D517-E8EA-4AC9-AC68-AA924D045A66}" type="doc">
      <dgm:prSet loTypeId="urn:microsoft.com/office/officeart/2005/8/layout/arrow1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C1B8281-0460-458F-9866-B051E248C5FF}">
      <dgm:prSet phldrT="[Texto]"/>
      <dgm:spPr/>
      <dgm:t>
        <a:bodyPr/>
        <a:lstStyle/>
        <a:p>
          <a:r>
            <a:rPr lang="es-ES" dirty="0" smtClean="0"/>
            <a:t>Widget</a:t>
          </a:r>
          <a:endParaRPr lang="es-ES" dirty="0"/>
        </a:p>
      </dgm:t>
    </dgm:pt>
    <dgm:pt modelId="{47E755CA-CB16-4420-A583-978F5FC28C0E}" type="parTrans" cxnId="{14C72050-B45C-4C4C-A74F-77EE44189C60}">
      <dgm:prSet/>
      <dgm:spPr/>
      <dgm:t>
        <a:bodyPr/>
        <a:lstStyle/>
        <a:p>
          <a:endParaRPr lang="es-ES"/>
        </a:p>
      </dgm:t>
    </dgm:pt>
    <dgm:pt modelId="{84E2461B-70EB-4F58-9645-C67C000B9ADA}" type="sibTrans" cxnId="{14C72050-B45C-4C4C-A74F-77EE44189C60}">
      <dgm:prSet/>
      <dgm:spPr/>
      <dgm:t>
        <a:bodyPr/>
        <a:lstStyle/>
        <a:p>
          <a:endParaRPr lang="es-ES"/>
        </a:p>
      </dgm:t>
    </dgm:pt>
    <dgm:pt modelId="{0FFFD762-E3CA-438F-BB43-A178C6DD52C9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B351A284-A2A1-4653-94A3-8177A2619055}" type="parTrans" cxnId="{2931CAA6-55B5-43C1-94DA-805F7F2C82C6}">
      <dgm:prSet/>
      <dgm:spPr/>
      <dgm:t>
        <a:bodyPr/>
        <a:lstStyle/>
        <a:p>
          <a:endParaRPr lang="es-ES"/>
        </a:p>
      </dgm:t>
    </dgm:pt>
    <dgm:pt modelId="{85C68251-44C1-4B79-AB99-E7C64046F8D9}" type="sibTrans" cxnId="{2931CAA6-55B5-43C1-94DA-805F7F2C82C6}">
      <dgm:prSet/>
      <dgm:spPr/>
      <dgm:t>
        <a:bodyPr/>
        <a:lstStyle/>
        <a:p>
          <a:endParaRPr lang="es-ES"/>
        </a:p>
      </dgm:t>
    </dgm:pt>
    <dgm:pt modelId="{90F1F3C5-79A6-4C2E-ADE4-E028178AC5F6}" type="pres">
      <dgm:prSet presAssocID="{B150D517-E8EA-4AC9-AC68-AA924D045A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4BAA10-768B-4084-8E14-E094AD2B5B4B}" type="pres">
      <dgm:prSet presAssocID="{7C1B8281-0460-458F-9866-B051E248C5F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D9DDDF-22E9-4E8E-8CDA-62A17BD7C2B0}" type="pres">
      <dgm:prSet presAssocID="{0FFFD762-E3CA-438F-BB43-A178C6DD52C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31CAA6-55B5-43C1-94DA-805F7F2C82C6}" srcId="{B150D517-E8EA-4AC9-AC68-AA924D045A66}" destId="{0FFFD762-E3CA-438F-BB43-A178C6DD52C9}" srcOrd="1" destOrd="0" parTransId="{B351A284-A2A1-4653-94A3-8177A2619055}" sibTransId="{85C68251-44C1-4B79-AB99-E7C64046F8D9}"/>
    <dgm:cxn modelId="{14C72050-B45C-4C4C-A74F-77EE44189C60}" srcId="{B150D517-E8EA-4AC9-AC68-AA924D045A66}" destId="{7C1B8281-0460-458F-9866-B051E248C5FF}" srcOrd="0" destOrd="0" parTransId="{47E755CA-CB16-4420-A583-978F5FC28C0E}" sibTransId="{84E2461B-70EB-4F58-9645-C67C000B9ADA}"/>
    <dgm:cxn modelId="{1618F76B-14A4-496F-8EA6-BEBFD121046C}" type="presOf" srcId="{7C1B8281-0460-458F-9866-B051E248C5FF}" destId="{444BAA10-768B-4084-8E14-E094AD2B5B4B}" srcOrd="0" destOrd="0" presId="urn:microsoft.com/office/officeart/2005/8/layout/arrow1"/>
    <dgm:cxn modelId="{8D45EBF1-4195-438A-B6EF-A18F6FA4E84E}" type="presOf" srcId="{0FFFD762-E3CA-438F-BB43-A178C6DD52C9}" destId="{DED9DDDF-22E9-4E8E-8CDA-62A17BD7C2B0}" srcOrd="0" destOrd="0" presId="urn:microsoft.com/office/officeart/2005/8/layout/arrow1"/>
    <dgm:cxn modelId="{6CFE5000-005D-46D7-83E5-291D509F1D5C}" type="presOf" srcId="{B150D517-E8EA-4AC9-AC68-AA924D045A66}" destId="{90F1F3C5-79A6-4C2E-ADE4-E028178AC5F6}" srcOrd="0" destOrd="0" presId="urn:microsoft.com/office/officeart/2005/8/layout/arrow1"/>
    <dgm:cxn modelId="{A4453E8B-6A3D-4975-BF3A-A2AE2B04F82A}" type="presParOf" srcId="{90F1F3C5-79A6-4C2E-ADE4-E028178AC5F6}" destId="{444BAA10-768B-4084-8E14-E094AD2B5B4B}" srcOrd="0" destOrd="0" presId="urn:microsoft.com/office/officeart/2005/8/layout/arrow1"/>
    <dgm:cxn modelId="{9ECF19AF-1BF3-4F94-AA1B-7C3FB4F67913}" type="presParOf" srcId="{90F1F3C5-79A6-4C2E-ADE4-E028178AC5F6}" destId="{DED9DDDF-22E9-4E8E-8CDA-62A17BD7C2B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EAA9F-71BC-479C-823A-7E219DAE65D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FD3F5D-79BC-4261-9317-5C6BD9D12028}">
      <dgm:prSet phldrT="[Texto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Bloques comunes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0B8C42E9-4CA2-4532-8D28-E12D36508869}" type="parTrans" cxnId="{735A8257-7BF3-4865-A69B-4307C02007A9}">
      <dgm:prSet/>
      <dgm:spPr/>
      <dgm:t>
        <a:bodyPr/>
        <a:lstStyle/>
        <a:p>
          <a:endParaRPr lang="es-ES"/>
        </a:p>
      </dgm:t>
    </dgm:pt>
    <dgm:pt modelId="{49976964-39B1-4C19-9D92-B1FC8E9F0986}" type="sibTrans" cxnId="{735A8257-7BF3-4865-A69B-4307C02007A9}">
      <dgm:prSet/>
      <dgm:spPr/>
      <dgm:t>
        <a:bodyPr/>
        <a:lstStyle/>
        <a:p>
          <a:endParaRPr lang="es-ES"/>
        </a:p>
      </dgm:t>
    </dgm:pt>
    <dgm:pt modelId="{8C9DC984-E4C3-449C-B4B4-33D07FEF8583}">
      <dgm:prSet phldrT="[Texto]" phldr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191ED5D0-A27D-4BBE-BB3E-A6DE9F86A41B}" type="parTrans" cxnId="{456B9E9E-E9D8-4E37-A760-CC518AF239CD}">
      <dgm:prSet/>
      <dgm:spPr/>
      <dgm:t>
        <a:bodyPr/>
        <a:lstStyle/>
        <a:p>
          <a:endParaRPr lang="es-ES"/>
        </a:p>
      </dgm:t>
    </dgm:pt>
    <dgm:pt modelId="{74D296B3-3E89-4F44-988B-2067422545A6}" type="sibTrans" cxnId="{456B9E9E-E9D8-4E37-A760-CC518AF239CD}">
      <dgm:prSet/>
      <dgm:spPr/>
      <dgm:t>
        <a:bodyPr/>
        <a:lstStyle/>
        <a:p>
          <a:endParaRPr lang="es-ES"/>
        </a:p>
      </dgm:t>
    </dgm:pt>
    <dgm:pt modelId="{F25C6872-8C0B-4594-B6E6-8C275976F105}">
      <dgm:prSet phldrT="[Texto]" phldr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977F2F68-A95A-4F14-A4E9-FDB55486F0ED}" type="parTrans" cxnId="{E433F154-F661-41ED-A13A-B4B7B3DBBC78}">
      <dgm:prSet/>
      <dgm:spPr/>
      <dgm:t>
        <a:bodyPr/>
        <a:lstStyle/>
        <a:p>
          <a:endParaRPr lang="es-ES"/>
        </a:p>
      </dgm:t>
    </dgm:pt>
    <dgm:pt modelId="{BD53F157-F477-494C-A960-5502445FE491}" type="sibTrans" cxnId="{E433F154-F661-41ED-A13A-B4B7B3DBBC78}">
      <dgm:prSet/>
      <dgm:spPr/>
      <dgm:t>
        <a:bodyPr/>
        <a:lstStyle/>
        <a:p>
          <a:endParaRPr lang="es-ES"/>
        </a:p>
      </dgm:t>
    </dgm:pt>
    <dgm:pt modelId="{2A199148-0A95-454C-A733-31F2FCE54029}">
      <dgm:prSet phldrT="[Texto]" phldr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AAEBEED1-E530-4352-93C5-01D4DB41095A}" type="parTrans" cxnId="{B451AC5C-CD55-46B1-B46B-88858A59CC16}">
      <dgm:prSet/>
      <dgm:spPr/>
      <dgm:t>
        <a:bodyPr/>
        <a:lstStyle/>
        <a:p>
          <a:endParaRPr lang="es-ES"/>
        </a:p>
      </dgm:t>
    </dgm:pt>
    <dgm:pt modelId="{7D6532C6-3FFC-4922-A490-E72EEC077926}" type="sibTrans" cxnId="{B451AC5C-CD55-46B1-B46B-88858A59CC16}">
      <dgm:prSet/>
      <dgm:spPr/>
      <dgm:t>
        <a:bodyPr/>
        <a:lstStyle/>
        <a:p>
          <a:endParaRPr lang="es-ES"/>
        </a:p>
      </dgm:t>
    </dgm:pt>
    <dgm:pt modelId="{D5FEE277-9194-417C-ACDB-238002C173B6}" type="pres">
      <dgm:prSet presAssocID="{FF4EAA9F-71BC-479C-823A-7E219DAE65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953EA96-660F-4A9E-B11B-EC772201539B}" type="pres">
      <dgm:prSet presAssocID="{9BFD3F5D-79BC-4261-9317-5C6BD9D12028}" presName="singleCycle" presStyleCnt="0"/>
      <dgm:spPr/>
    </dgm:pt>
    <dgm:pt modelId="{296A105F-8AE2-4FB0-A74C-DB37A1FF077E}" type="pres">
      <dgm:prSet presAssocID="{9BFD3F5D-79BC-4261-9317-5C6BD9D12028}" presName="singleCenter" presStyleLbl="node1" presStyleIdx="0" presStyleCnt="4" custScaleX="150276" custScaleY="75037" custLinFactNeighborX="-39493" custLinFactNeighborY="-32056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0B9F36AD-F298-4AE7-B6AB-DAB77E1B7E40}" type="pres">
      <dgm:prSet presAssocID="{191ED5D0-A27D-4BBE-BB3E-A6DE9F86A41B}" presName="Name56" presStyleLbl="parChTrans1D2" presStyleIdx="0" presStyleCnt="3"/>
      <dgm:spPr/>
      <dgm:t>
        <a:bodyPr/>
        <a:lstStyle/>
        <a:p>
          <a:endParaRPr lang="es-ES"/>
        </a:p>
      </dgm:t>
    </dgm:pt>
    <dgm:pt modelId="{267A93E4-F369-40B7-ADD9-2F2D66D34FC7}" type="pres">
      <dgm:prSet presAssocID="{8C9DC984-E4C3-449C-B4B4-33D07FEF8583}" presName="text0" presStyleLbl="node1" presStyleIdx="1" presStyleCnt="4" custScaleX="238625" custScaleY="39676" custRadScaleRad="150746" custRadScaleInc="622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FEA48-4262-443D-967A-9D5270B91454}" type="pres">
      <dgm:prSet presAssocID="{AAEBEED1-E530-4352-93C5-01D4DB41095A}" presName="Name56" presStyleLbl="parChTrans1D2" presStyleIdx="1" presStyleCnt="3"/>
      <dgm:spPr/>
      <dgm:t>
        <a:bodyPr/>
        <a:lstStyle/>
        <a:p>
          <a:endParaRPr lang="es-ES"/>
        </a:p>
      </dgm:t>
    </dgm:pt>
    <dgm:pt modelId="{C65AFF5C-4A5C-4796-885A-8F1722E4B903}" type="pres">
      <dgm:prSet presAssocID="{2A199148-0A95-454C-A733-31F2FCE54029}" presName="text0" presStyleLbl="node1" presStyleIdx="2" presStyleCnt="4" custScaleX="316088" custScaleY="68056" custRadScaleRad="96926" custRadScaleInc="-122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761DAB-9273-43D4-92BE-628A812B67D9}" type="pres">
      <dgm:prSet presAssocID="{977F2F68-A95A-4F14-A4E9-FDB55486F0ED}" presName="Name56" presStyleLbl="parChTrans1D2" presStyleIdx="2" presStyleCnt="3"/>
      <dgm:spPr/>
      <dgm:t>
        <a:bodyPr/>
        <a:lstStyle/>
        <a:p>
          <a:endParaRPr lang="es-ES"/>
        </a:p>
      </dgm:t>
    </dgm:pt>
    <dgm:pt modelId="{A3D75632-0E44-4D49-9316-BD6C027B98A9}" type="pres">
      <dgm:prSet presAssocID="{F25C6872-8C0B-4594-B6E6-8C275976F105}" presName="text0" presStyleLbl="node1" presStyleIdx="3" presStyleCnt="4" custScaleX="313941" custScaleY="85139" custRadScaleRad="94176" custRadScaleInc="-183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EE0AAF-4341-4960-803E-855436939186}" type="presOf" srcId="{9BFD3F5D-79BC-4261-9317-5C6BD9D12028}" destId="{296A105F-8AE2-4FB0-A74C-DB37A1FF077E}" srcOrd="0" destOrd="0" presId="urn:microsoft.com/office/officeart/2008/layout/RadialCluster"/>
    <dgm:cxn modelId="{DE641BB9-9F9D-422C-972C-EC22D22B5A78}" type="presOf" srcId="{191ED5D0-A27D-4BBE-BB3E-A6DE9F86A41B}" destId="{0B9F36AD-F298-4AE7-B6AB-DAB77E1B7E40}" srcOrd="0" destOrd="0" presId="urn:microsoft.com/office/officeart/2008/layout/RadialCluster"/>
    <dgm:cxn modelId="{456B9E9E-E9D8-4E37-A760-CC518AF239CD}" srcId="{9BFD3F5D-79BC-4261-9317-5C6BD9D12028}" destId="{8C9DC984-E4C3-449C-B4B4-33D07FEF8583}" srcOrd="0" destOrd="0" parTransId="{191ED5D0-A27D-4BBE-BB3E-A6DE9F86A41B}" sibTransId="{74D296B3-3E89-4F44-988B-2067422545A6}"/>
    <dgm:cxn modelId="{8722CD3F-5E82-49CA-B8FD-F828D606A567}" type="presOf" srcId="{8C9DC984-E4C3-449C-B4B4-33D07FEF8583}" destId="{267A93E4-F369-40B7-ADD9-2F2D66D34FC7}" srcOrd="0" destOrd="0" presId="urn:microsoft.com/office/officeart/2008/layout/RadialCluster"/>
    <dgm:cxn modelId="{ED39BED7-442D-4E1A-89AE-44F57FDC890C}" type="presOf" srcId="{977F2F68-A95A-4F14-A4E9-FDB55486F0ED}" destId="{7F761DAB-9273-43D4-92BE-628A812B67D9}" srcOrd="0" destOrd="0" presId="urn:microsoft.com/office/officeart/2008/layout/RadialCluster"/>
    <dgm:cxn modelId="{5E43E233-9A2F-430E-BA9E-B85EE781F118}" type="presOf" srcId="{F25C6872-8C0B-4594-B6E6-8C275976F105}" destId="{A3D75632-0E44-4D49-9316-BD6C027B98A9}" srcOrd="0" destOrd="0" presId="urn:microsoft.com/office/officeart/2008/layout/RadialCluster"/>
    <dgm:cxn modelId="{B451AC5C-CD55-46B1-B46B-88858A59CC16}" srcId="{9BFD3F5D-79BC-4261-9317-5C6BD9D12028}" destId="{2A199148-0A95-454C-A733-31F2FCE54029}" srcOrd="1" destOrd="0" parTransId="{AAEBEED1-E530-4352-93C5-01D4DB41095A}" sibTransId="{7D6532C6-3FFC-4922-A490-E72EEC077926}"/>
    <dgm:cxn modelId="{735A8257-7BF3-4865-A69B-4307C02007A9}" srcId="{FF4EAA9F-71BC-479C-823A-7E219DAE65D7}" destId="{9BFD3F5D-79BC-4261-9317-5C6BD9D12028}" srcOrd="0" destOrd="0" parTransId="{0B8C42E9-4CA2-4532-8D28-E12D36508869}" sibTransId="{49976964-39B1-4C19-9D92-B1FC8E9F0986}"/>
    <dgm:cxn modelId="{2CF7D63E-937B-45A1-96CA-5A4060ABD224}" type="presOf" srcId="{FF4EAA9F-71BC-479C-823A-7E219DAE65D7}" destId="{D5FEE277-9194-417C-ACDB-238002C173B6}" srcOrd="0" destOrd="0" presId="urn:microsoft.com/office/officeart/2008/layout/RadialCluster"/>
    <dgm:cxn modelId="{E433F154-F661-41ED-A13A-B4B7B3DBBC78}" srcId="{9BFD3F5D-79BC-4261-9317-5C6BD9D12028}" destId="{F25C6872-8C0B-4594-B6E6-8C275976F105}" srcOrd="2" destOrd="0" parTransId="{977F2F68-A95A-4F14-A4E9-FDB55486F0ED}" sibTransId="{BD53F157-F477-494C-A960-5502445FE491}"/>
    <dgm:cxn modelId="{027727BB-5B1C-4BA4-9F81-34A3E04EC2C8}" type="presOf" srcId="{2A199148-0A95-454C-A733-31F2FCE54029}" destId="{C65AFF5C-4A5C-4796-885A-8F1722E4B903}" srcOrd="0" destOrd="0" presId="urn:microsoft.com/office/officeart/2008/layout/RadialCluster"/>
    <dgm:cxn modelId="{EE7853BE-4459-4137-85C6-70193FB1443F}" type="presOf" srcId="{AAEBEED1-E530-4352-93C5-01D4DB41095A}" destId="{C5BFEA48-4262-443D-967A-9D5270B91454}" srcOrd="0" destOrd="0" presId="urn:microsoft.com/office/officeart/2008/layout/RadialCluster"/>
    <dgm:cxn modelId="{28F260CF-A5B7-4AF8-9928-E87C5EB8C628}" type="presParOf" srcId="{D5FEE277-9194-417C-ACDB-238002C173B6}" destId="{6953EA96-660F-4A9E-B11B-EC772201539B}" srcOrd="0" destOrd="0" presId="urn:microsoft.com/office/officeart/2008/layout/RadialCluster"/>
    <dgm:cxn modelId="{73A11E20-2438-447B-85F3-1DCF2EBF1C9E}" type="presParOf" srcId="{6953EA96-660F-4A9E-B11B-EC772201539B}" destId="{296A105F-8AE2-4FB0-A74C-DB37A1FF077E}" srcOrd="0" destOrd="0" presId="urn:microsoft.com/office/officeart/2008/layout/RadialCluster"/>
    <dgm:cxn modelId="{79392D8E-F6D2-49D4-B729-040ED3B4D633}" type="presParOf" srcId="{6953EA96-660F-4A9E-B11B-EC772201539B}" destId="{0B9F36AD-F298-4AE7-B6AB-DAB77E1B7E40}" srcOrd="1" destOrd="0" presId="urn:microsoft.com/office/officeart/2008/layout/RadialCluster"/>
    <dgm:cxn modelId="{69551C60-9663-4016-A90F-31ABE339168A}" type="presParOf" srcId="{6953EA96-660F-4A9E-B11B-EC772201539B}" destId="{267A93E4-F369-40B7-ADD9-2F2D66D34FC7}" srcOrd="2" destOrd="0" presId="urn:microsoft.com/office/officeart/2008/layout/RadialCluster"/>
    <dgm:cxn modelId="{8DD7AF10-02DF-4A44-B617-CAF61B190A44}" type="presParOf" srcId="{6953EA96-660F-4A9E-B11B-EC772201539B}" destId="{C5BFEA48-4262-443D-967A-9D5270B91454}" srcOrd="3" destOrd="0" presId="urn:microsoft.com/office/officeart/2008/layout/RadialCluster"/>
    <dgm:cxn modelId="{E702454A-90B7-41C5-8697-A61C197A2893}" type="presParOf" srcId="{6953EA96-660F-4A9E-B11B-EC772201539B}" destId="{C65AFF5C-4A5C-4796-885A-8F1722E4B903}" srcOrd="4" destOrd="0" presId="urn:microsoft.com/office/officeart/2008/layout/RadialCluster"/>
    <dgm:cxn modelId="{F8649AD2-38BD-4764-8F60-AFF2A1AFC970}" type="presParOf" srcId="{6953EA96-660F-4A9E-B11B-EC772201539B}" destId="{7F761DAB-9273-43D4-92BE-628A812B67D9}" srcOrd="5" destOrd="0" presId="urn:microsoft.com/office/officeart/2008/layout/RadialCluster"/>
    <dgm:cxn modelId="{6CDD14CE-C753-4065-9AE7-ED09FE12D2C2}" type="presParOf" srcId="{6953EA96-660F-4A9E-B11B-EC772201539B}" destId="{A3D75632-0E44-4D49-9316-BD6C027B98A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4EAA9F-71BC-479C-823A-7E219DAE65D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FD3F5D-79BC-4261-9317-5C6BD9D12028}">
      <dgm:prSet phldrT="[Texto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Bloques comunes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0B8C42E9-4CA2-4532-8D28-E12D36508869}" type="parTrans" cxnId="{735A8257-7BF3-4865-A69B-4307C02007A9}">
      <dgm:prSet/>
      <dgm:spPr/>
      <dgm:t>
        <a:bodyPr/>
        <a:lstStyle/>
        <a:p>
          <a:endParaRPr lang="es-ES"/>
        </a:p>
      </dgm:t>
    </dgm:pt>
    <dgm:pt modelId="{49976964-39B1-4C19-9D92-B1FC8E9F0986}" type="sibTrans" cxnId="{735A8257-7BF3-4865-A69B-4307C02007A9}">
      <dgm:prSet/>
      <dgm:spPr/>
      <dgm:t>
        <a:bodyPr/>
        <a:lstStyle/>
        <a:p>
          <a:endParaRPr lang="es-ES"/>
        </a:p>
      </dgm:t>
    </dgm:pt>
    <dgm:pt modelId="{8C9DC984-E4C3-449C-B4B4-33D07FEF8583}">
      <dgm:prSet phldrT="[Texto]" phldr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191ED5D0-A27D-4BBE-BB3E-A6DE9F86A41B}" type="parTrans" cxnId="{456B9E9E-E9D8-4E37-A760-CC518AF239CD}">
      <dgm:prSet/>
      <dgm:spPr/>
      <dgm:t>
        <a:bodyPr/>
        <a:lstStyle/>
        <a:p>
          <a:endParaRPr lang="es-ES"/>
        </a:p>
      </dgm:t>
    </dgm:pt>
    <dgm:pt modelId="{74D296B3-3E89-4F44-988B-2067422545A6}" type="sibTrans" cxnId="{456B9E9E-E9D8-4E37-A760-CC518AF239CD}">
      <dgm:prSet/>
      <dgm:spPr/>
      <dgm:t>
        <a:bodyPr/>
        <a:lstStyle/>
        <a:p>
          <a:endParaRPr lang="es-ES"/>
        </a:p>
      </dgm:t>
    </dgm:pt>
    <dgm:pt modelId="{F25C6872-8C0B-4594-B6E6-8C275976F105}">
      <dgm:prSet phldrT="[Texto]" phldr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977F2F68-A95A-4F14-A4E9-FDB55486F0ED}" type="parTrans" cxnId="{E433F154-F661-41ED-A13A-B4B7B3DBBC78}">
      <dgm:prSet/>
      <dgm:spPr/>
      <dgm:t>
        <a:bodyPr/>
        <a:lstStyle/>
        <a:p>
          <a:endParaRPr lang="es-ES"/>
        </a:p>
      </dgm:t>
    </dgm:pt>
    <dgm:pt modelId="{BD53F157-F477-494C-A960-5502445FE491}" type="sibTrans" cxnId="{E433F154-F661-41ED-A13A-B4B7B3DBBC78}">
      <dgm:prSet/>
      <dgm:spPr/>
      <dgm:t>
        <a:bodyPr/>
        <a:lstStyle/>
        <a:p>
          <a:endParaRPr lang="es-ES"/>
        </a:p>
      </dgm:t>
    </dgm:pt>
    <dgm:pt modelId="{2A199148-0A95-454C-A733-31F2FCE54029}">
      <dgm:prSet phldrT="[Texto]" phldr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AAEBEED1-E530-4352-93C5-01D4DB41095A}" type="parTrans" cxnId="{B451AC5C-CD55-46B1-B46B-88858A59CC16}">
      <dgm:prSet/>
      <dgm:spPr/>
      <dgm:t>
        <a:bodyPr/>
        <a:lstStyle/>
        <a:p>
          <a:endParaRPr lang="es-ES"/>
        </a:p>
      </dgm:t>
    </dgm:pt>
    <dgm:pt modelId="{7D6532C6-3FFC-4922-A490-E72EEC077926}" type="sibTrans" cxnId="{B451AC5C-CD55-46B1-B46B-88858A59CC16}">
      <dgm:prSet/>
      <dgm:spPr/>
      <dgm:t>
        <a:bodyPr/>
        <a:lstStyle/>
        <a:p>
          <a:endParaRPr lang="es-ES"/>
        </a:p>
      </dgm:t>
    </dgm:pt>
    <dgm:pt modelId="{D5FEE277-9194-417C-ACDB-238002C173B6}" type="pres">
      <dgm:prSet presAssocID="{FF4EAA9F-71BC-479C-823A-7E219DAE65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953EA96-660F-4A9E-B11B-EC772201539B}" type="pres">
      <dgm:prSet presAssocID="{9BFD3F5D-79BC-4261-9317-5C6BD9D12028}" presName="singleCycle" presStyleCnt="0"/>
      <dgm:spPr/>
    </dgm:pt>
    <dgm:pt modelId="{296A105F-8AE2-4FB0-A74C-DB37A1FF077E}" type="pres">
      <dgm:prSet presAssocID="{9BFD3F5D-79BC-4261-9317-5C6BD9D12028}" presName="singleCenter" presStyleLbl="node1" presStyleIdx="0" presStyleCnt="4" custScaleX="150276" custScaleY="75037" custLinFactNeighborX="44196" custLinFactNeighborY="-34051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0B9F36AD-F298-4AE7-B6AB-DAB77E1B7E40}" type="pres">
      <dgm:prSet presAssocID="{191ED5D0-A27D-4BBE-BB3E-A6DE9F86A41B}" presName="Name56" presStyleLbl="parChTrans1D2" presStyleIdx="0" presStyleCnt="3"/>
      <dgm:spPr/>
      <dgm:t>
        <a:bodyPr/>
        <a:lstStyle/>
        <a:p>
          <a:endParaRPr lang="es-ES"/>
        </a:p>
      </dgm:t>
    </dgm:pt>
    <dgm:pt modelId="{267A93E4-F369-40B7-ADD9-2F2D66D34FC7}" type="pres">
      <dgm:prSet presAssocID="{8C9DC984-E4C3-449C-B4B4-33D07FEF8583}" presName="text0" presStyleLbl="node1" presStyleIdx="1" presStyleCnt="4" custScaleX="238625" custScaleY="37367" custRadScaleRad="132931" custRadScaleInc="-359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FEA48-4262-443D-967A-9D5270B91454}" type="pres">
      <dgm:prSet presAssocID="{AAEBEED1-E530-4352-93C5-01D4DB41095A}" presName="Name56" presStyleLbl="parChTrans1D2" presStyleIdx="1" presStyleCnt="3"/>
      <dgm:spPr/>
      <dgm:t>
        <a:bodyPr/>
        <a:lstStyle/>
        <a:p>
          <a:endParaRPr lang="es-ES"/>
        </a:p>
      </dgm:t>
    </dgm:pt>
    <dgm:pt modelId="{C65AFF5C-4A5C-4796-885A-8F1722E4B903}" type="pres">
      <dgm:prSet presAssocID="{2A199148-0A95-454C-A733-31F2FCE54029}" presName="text0" presStyleLbl="node1" presStyleIdx="2" presStyleCnt="4" custScaleX="298151" custScaleY="68056" custRadScaleRad="90949" custRadScaleInc="-272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761DAB-9273-43D4-92BE-628A812B67D9}" type="pres">
      <dgm:prSet presAssocID="{977F2F68-A95A-4F14-A4E9-FDB55486F0ED}" presName="Name56" presStyleLbl="parChTrans1D2" presStyleIdx="2" presStyleCnt="3"/>
      <dgm:spPr/>
      <dgm:t>
        <a:bodyPr/>
        <a:lstStyle/>
        <a:p>
          <a:endParaRPr lang="es-ES"/>
        </a:p>
      </dgm:t>
    </dgm:pt>
    <dgm:pt modelId="{A3D75632-0E44-4D49-9316-BD6C027B98A9}" type="pres">
      <dgm:prSet presAssocID="{F25C6872-8C0B-4594-B6E6-8C275976F105}" presName="text0" presStyleLbl="node1" presStyleIdx="3" presStyleCnt="4" custScaleX="293653" custScaleY="46085" custRadScaleRad="85772" custRadScaleInc="-274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D4764E-DF31-4655-B9A4-980439F33ED4}" type="presOf" srcId="{FF4EAA9F-71BC-479C-823A-7E219DAE65D7}" destId="{D5FEE277-9194-417C-ACDB-238002C173B6}" srcOrd="0" destOrd="0" presId="urn:microsoft.com/office/officeart/2008/layout/RadialCluster"/>
    <dgm:cxn modelId="{E433F154-F661-41ED-A13A-B4B7B3DBBC78}" srcId="{9BFD3F5D-79BC-4261-9317-5C6BD9D12028}" destId="{F25C6872-8C0B-4594-B6E6-8C275976F105}" srcOrd="2" destOrd="0" parTransId="{977F2F68-A95A-4F14-A4E9-FDB55486F0ED}" sibTransId="{BD53F157-F477-494C-A960-5502445FE491}"/>
    <dgm:cxn modelId="{D9CA1398-65CD-4A2E-AF4E-739BCB4F874E}" type="presOf" srcId="{2A199148-0A95-454C-A733-31F2FCE54029}" destId="{C65AFF5C-4A5C-4796-885A-8F1722E4B903}" srcOrd="0" destOrd="0" presId="urn:microsoft.com/office/officeart/2008/layout/RadialCluster"/>
    <dgm:cxn modelId="{B451AC5C-CD55-46B1-B46B-88858A59CC16}" srcId="{9BFD3F5D-79BC-4261-9317-5C6BD9D12028}" destId="{2A199148-0A95-454C-A733-31F2FCE54029}" srcOrd="1" destOrd="0" parTransId="{AAEBEED1-E530-4352-93C5-01D4DB41095A}" sibTransId="{7D6532C6-3FFC-4922-A490-E72EEC077926}"/>
    <dgm:cxn modelId="{456B9E9E-E9D8-4E37-A760-CC518AF239CD}" srcId="{9BFD3F5D-79BC-4261-9317-5C6BD9D12028}" destId="{8C9DC984-E4C3-449C-B4B4-33D07FEF8583}" srcOrd="0" destOrd="0" parTransId="{191ED5D0-A27D-4BBE-BB3E-A6DE9F86A41B}" sibTransId="{74D296B3-3E89-4F44-988B-2067422545A6}"/>
    <dgm:cxn modelId="{3E0A3F80-6A99-4089-A73C-B351FC31A9EA}" type="presOf" srcId="{977F2F68-A95A-4F14-A4E9-FDB55486F0ED}" destId="{7F761DAB-9273-43D4-92BE-628A812B67D9}" srcOrd="0" destOrd="0" presId="urn:microsoft.com/office/officeart/2008/layout/RadialCluster"/>
    <dgm:cxn modelId="{F226C17D-FD7C-43CF-8483-86CD34DD9E36}" type="presOf" srcId="{8C9DC984-E4C3-449C-B4B4-33D07FEF8583}" destId="{267A93E4-F369-40B7-ADD9-2F2D66D34FC7}" srcOrd="0" destOrd="0" presId="urn:microsoft.com/office/officeart/2008/layout/RadialCluster"/>
    <dgm:cxn modelId="{FDAF6A09-C864-4D78-B77E-67661A4E7217}" type="presOf" srcId="{AAEBEED1-E530-4352-93C5-01D4DB41095A}" destId="{C5BFEA48-4262-443D-967A-9D5270B91454}" srcOrd="0" destOrd="0" presId="urn:microsoft.com/office/officeart/2008/layout/RadialCluster"/>
    <dgm:cxn modelId="{FDB16275-C01B-45D2-BAD8-32AB397E1687}" type="presOf" srcId="{191ED5D0-A27D-4BBE-BB3E-A6DE9F86A41B}" destId="{0B9F36AD-F298-4AE7-B6AB-DAB77E1B7E40}" srcOrd="0" destOrd="0" presId="urn:microsoft.com/office/officeart/2008/layout/RadialCluster"/>
    <dgm:cxn modelId="{CFD5999B-6CEE-42A5-9485-275189514D1F}" type="presOf" srcId="{F25C6872-8C0B-4594-B6E6-8C275976F105}" destId="{A3D75632-0E44-4D49-9316-BD6C027B98A9}" srcOrd="0" destOrd="0" presId="urn:microsoft.com/office/officeart/2008/layout/RadialCluster"/>
    <dgm:cxn modelId="{8F82CB76-0C69-4B6E-AFB7-D0CBE0C865E4}" type="presOf" srcId="{9BFD3F5D-79BC-4261-9317-5C6BD9D12028}" destId="{296A105F-8AE2-4FB0-A74C-DB37A1FF077E}" srcOrd="0" destOrd="0" presId="urn:microsoft.com/office/officeart/2008/layout/RadialCluster"/>
    <dgm:cxn modelId="{735A8257-7BF3-4865-A69B-4307C02007A9}" srcId="{FF4EAA9F-71BC-479C-823A-7E219DAE65D7}" destId="{9BFD3F5D-79BC-4261-9317-5C6BD9D12028}" srcOrd="0" destOrd="0" parTransId="{0B8C42E9-4CA2-4532-8D28-E12D36508869}" sibTransId="{49976964-39B1-4C19-9D92-B1FC8E9F0986}"/>
    <dgm:cxn modelId="{44C44D24-5676-46CE-996B-1759673B64E3}" type="presParOf" srcId="{D5FEE277-9194-417C-ACDB-238002C173B6}" destId="{6953EA96-660F-4A9E-B11B-EC772201539B}" srcOrd="0" destOrd="0" presId="urn:microsoft.com/office/officeart/2008/layout/RadialCluster"/>
    <dgm:cxn modelId="{C2799A8D-743E-4834-AAA1-0304F3DA7599}" type="presParOf" srcId="{6953EA96-660F-4A9E-B11B-EC772201539B}" destId="{296A105F-8AE2-4FB0-A74C-DB37A1FF077E}" srcOrd="0" destOrd="0" presId="urn:microsoft.com/office/officeart/2008/layout/RadialCluster"/>
    <dgm:cxn modelId="{969BD28D-C400-4809-960D-A88F07005A1E}" type="presParOf" srcId="{6953EA96-660F-4A9E-B11B-EC772201539B}" destId="{0B9F36AD-F298-4AE7-B6AB-DAB77E1B7E40}" srcOrd="1" destOrd="0" presId="urn:microsoft.com/office/officeart/2008/layout/RadialCluster"/>
    <dgm:cxn modelId="{0D849A6B-29A5-436D-9C5B-596901EC72FA}" type="presParOf" srcId="{6953EA96-660F-4A9E-B11B-EC772201539B}" destId="{267A93E4-F369-40B7-ADD9-2F2D66D34FC7}" srcOrd="2" destOrd="0" presId="urn:microsoft.com/office/officeart/2008/layout/RadialCluster"/>
    <dgm:cxn modelId="{1AB36B89-C534-46E7-ABCA-FD12C39CDBEE}" type="presParOf" srcId="{6953EA96-660F-4A9E-B11B-EC772201539B}" destId="{C5BFEA48-4262-443D-967A-9D5270B91454}" srcOrd="3" destOrd="0" presId="urn:microsoft.com/office/officeart/2008/layout/RadialCluster"/>
    <dgm:cxn modelId="{87A98A52-217C-487F-A415-2C4C2C34F93B}" type="presParOf" srcId="{6953EA96-660F-4A9E-B11B-EC772201539B}" destId="{C65AFF5C-4A5C-4796-885A-8F1722E4B903}" srcOrd="4" destOrd="0" presId="urn:microsoft.com/office/officeart/2008/layout/RadialCluster"/>
    <dgm:cxn modelId="{EF009BE7-22E0-4EDA-8A42-BC1AAB667118}" type="presParOf" srcId="{6953EA96-660F-4A9E-B11B-EC772201539B}" destId="{7F761DAB-9273-43D4-92BE-628A812B67D9}" srcOrd="5" destOrd="0" presId="urn:microsoft.com/office/officeart/2008/layout/RadialCluster"/>
    <dgm:cxn modelId="{D3294A04-594D-48FB-A298-328B9CE62BEF}" type="presParOf" srcId="{6953EA96-660F-4A9E-B11B-EC772201539B}" destId="{A3D75632-0E44-4D49-9316-BD6C027B98A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ACAF96-0EC3-4386-9621-BAD2F6373FA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61762C2-1E64-4492-B28E-63B7F0FFF757}">
      <dgm:prSet phldrT="[Texto]"/>
      <dgm:spPr/>
      <dgm:t>
        <a:bodyPr/>
        <a:lstStyle/>
        <a:p>
          <a:r>
            <a:rPr lang="es-ES" dirty="0" smtClean="0"/>
            <a:t>Más información sobre normas</a:t>
          </a:r>
          <a:endParaRPr lang="es-ES" dirty="0"/>
        </a:p>
      </dgm:t>
    </dgm:pt>
    <dgm:pt modelId="{6796E380-D5B3-4D1E-BEC4-30B27377CBA4}" type="parTrans" cxnId="{485E1E0F-3DAE-4597-B4BC-FEAF340AA4E9}">
      <dgm:prSet/>
      <dgm:spPr/>
      <dgm:t>
        <a:bodyPr/>
        <a:lstStyle/>
        <a:p>
          <a:endParaRPr lang="es-ES"/>
        </a:p>
      </dgm:t>
    </dgm:pt>
    <dgm:pt modelId="{F74DA705-E930-4CF0-B954-465C914FE9FA}" type="sibTrans" cxnId="{485E1E0F-3DAE-4597-B4BC-FEAF340AA4E9}">
      <dgm:prSet/>
      <dgm:spPr/>
      <dgm:t>
        <a:bodyPr/>
        <a:lstStyle/>
        <a:p>
          <a:endParaRPr lang="es-ES"/>
        </a:p>
      </dgm:t>
    </dgm:pt>
    <dgm:pt modelId="{4079D724-6A8B-49B5-93CF-387360B87FCB}" type="pres">
      <dgm:prSet presAssocID="{72ACAF96-0EC3-4386-9621-BAD2F6373FA6}" presName="arrowDiagram" presStyleCnt="0">
        <dgm:presLayoutVars>
          <dgm:chMax val="5"/>
          <dgm:dir/>
          <dgm:resizeHandles val="exact"/>
        </dgm:presLayoutVars>
      </dgm:prSet>
      <dgm:spPr/>
    </dgm:pt>
    <dgm:pt modelId="{01DACA32-8ECE-40EC-ACB3-8CDDFDCD8360}" type="pres">
      <dgm:prSet presAssocID="{72ACAF96-0EC3-4386-9621-BAD2F6373FA6}" presName="arrow" presStyleLbl="bgShp" presStyleIdx="0" presStyleCnt="1" custLinFactNeighborX="40559" custLinFactNeighborY="39067"/>
      <dgm:spPr/>
    </dgm:pt>
    <dgm:pt modelId="{0138D69C-42A5-4513-8242-F446705D9CE6}" type="pres">
      <dgm:prSet presAssocID="{72ACAF96-0EC3-4386-9621-BAD2F6373FA6}" presName="arrowDiagram1" presStyleCnt="0">
        <dgm:presLayoutVars>
          <dgm:bulletEnabled val="1"/>
        </dgm:presLayoutVars>
      </dgm:prSet>
      <dgm:spPr/>
    </dgm:pt>
    <dgm:pt modelId="{AE7EC827-E4F4-422A-B459-C636B35A4414}" type="pres">
      <dgm:prSet presAssocID="{761762C2-1E64-4492-B28E-63B7F0FFF757}" presName="bullet1" presStyleLbl="node1" presStyleIdx="0" presStyleCnt="1"/>
      <dgm:spPr/>
    </dgm:pt>
    <dgm:pt modelId="{B0214E5E-4CC4-4E50-B678-70EBB7387041}" type="pres">
      <dgm:prSet presAssocID="{761762C2-1E64-4492-B28E-63B7F0FFF757}" presName="textBox1" presStyleLbl="revTx" presStyleIdx="0" presStyleCnt="1" custScaleX="250000" custScaleY="36205" custLinFactNeighborX="-12572" custLinFactNeighborY="-68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3FD0F6-74FB-4C45-A9D8-8694C8AA12FE}" type="presOf" srcId="{761762C2-1E64-4492-B28E-63B7F0FFF757}" destId="{B0214E5E-4CC4-4E50-B678-70EBB7387041}" srcOrd="0" destOrd="0" presId="urn:microsoft.com/office/officeart/2005/8/layout/arrow2"/>
    <dgm:cxn modelId="{485E1E0F-3DAE-4597-B4BC-FEAF340AA4E9}" srcId="{72ACAF96-0EC3-4386-9621-BAD2F6373FA6}" destId="{761762C2-1E64-4492-B28E-63B7F0FFF757}" srcOrd="0" destOrd="0" parTransId="{6796E380-D5B3-4D1E-BEC4-30B27377CBA4}" sibTransId="{F74DA705-E930-4CF0-B954-465C914FE9FA}"/>
    <dgm:cxn modelId="{55DE05A3-1D3A-4B97-A793-6D3965B97DB7}" type="presOf" srcId="{72ACAF96-0EC3-4386-9621-BAD2F6373FA6}" destId="{4079D724-6A8B-49B5-93CF-387360B87FCB}" srcOrd="0" destOrd="0" presId="urn:microsoft.com/office/officeart/2005/8/layout/arrow2"/>
    <dgm:cxn modelId="{51000669-AD61-42F1-8B01-C06195552950}" type="presParOf" srcId="{4079D724-6A8B-49B5-93CF-387360B87FCB}" destId="{01DACA32-8ECE-40EC-ACB3-8CDDFDCD8360}" srcOrd="0" destOrd="0" presId="urn:microsoft.com/office/officeart/2005/8/layout/arrow2"/>
    <dgm:cxn modelId="{F2E36341-EA9D-4EAD-BA8D-A0B0D260D155}" type="presParOf" srcId="{4079D724-6A8B-49B5-93CF-387360B87FCB}" destId="{0138D69C-42A5-4513-8242-F446705D9CE6}" srcOrd="1" destOrd="0" presId="urn:microsoft.com/office/officeart/2005/8/layout/arrow2"/>
    <dgm:cxn modelId="{1C079206-E300-446D-B10A-17F8CF9E9B5B}" type="presParOf" srcId="{0138D69C-42A5-4513-8242-F446705D9CE6}" destId="{AE7EC827-E4F4-422A-B459-C636B35A4414}" srcOrd="0" destOrd="0" presId="urn:microsoft.com/office/officeart/2005/8/layout/arrow2"/>
    <dgm:cxn modelId="{A9237A53-9CF6-40E1-81EF-F4F3455CC9D8}" type="presParOf" srcId="{0138D69C-42A5-4513-8242-F446705D9CE6}" destId="{B0214E5E-4CC4-4E50-B678-70EBB738704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9C5B6-62A8-4093-95EA-EC658F8A0F15}" type="doc">
      <dgm:prSet loTypeId="urn:microsoft.com/office/officeart/2008/layout/PictureAccent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2DD2533B-3360-4729-95C8-D94A4D7AAEF6}">
      <dgm:prSet phldrT="[Texto]"/>
      <dgm:spPr/>
      <dgm:t>
        <a:bodyPr/>
        <a:lstStyle/>
        <a:p>
          <a:r>
            <a:rPr lang="es-ES" dirty="0" smtClean="0"/>
            <a:t>Contenido en </a:t>
          </a:r>
          <a:r>
            <a:rPr lang="es-ES" dirty="0" err="1" smtClean="0"/>
            <a:t>LiBguides</a:t>
          </a:r>
          <a:endParaRPr lang="es-ES" dirty="0"/>
        </a:p>
      </dgm:t>
    </dgm:pt>
    <dgm:pt modelId="{96FA99FE-ABBF-497B-B149-A44691ECD461}" type="parTrans" cxnId="{8CB578B8-9752-466E-8361-F430C0854474}">
      <dgm:prSet/>
      <dgm:spPr/>
      <dgm:t>
        <a:bodyPr/>
        <a:lstStyle/>
        <a:p>
          <a:endParaRPr lang="es-ES"/>
        </a:p>
      </dgm:t>
    </dgm:pt>
    <dgm:pt modelId="{70FA8018-D741-4A31-9D9D-FEF8E02A5225}" type="sibTrans" cxnId="{8CB578B8-9752-466E-8361-F430C0854474}">
      <dgm:prSet/>
      <dgm:spPr/>
      <dgm:t>
        <a:bodyPr/>
        <a:lstStyle/>
        <a:p>
          <a:endParaRPr lang="es-ES"/>
        </a:p>
      </dgm:t>
    </dgm:pt>
    <dgm:pt modelId="{3BED5A9D-D336-47FD-8377-3D275B70FC91}" type="pres">
      <dgm:prSet presAssocID="{8239C5B6-62A8-4093-95EA-EC658F8A0F1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41CF98-0C8A-4672-A738-D1D807BF0B13}" type="pres">
      <dgm:prSet presAssocID="{2DD2533B-3360-4729-95C8-D94A4D7AAEF6}" presName="root" presStyleCnt="0">
        <dgm:presLayoutVars>
          <dgm:chMax/>
          <dgm:chPref val="4"/>
        </dgm:presLayoutVars>
      </dgm:prSet>
      <dgm:spPr/>
    </dgm:pt>
    <dgm:pt modelId="{B19A9DD0-266D-488D-B1A9-F7E95B2A1A98}" type="pres">
      <dgm:prSet presAssocID="{2DD2533B-3360-4729-95C8-D94A4D7AAEF6}" presName="rootComposite" presStyleCnt="0">
        <dgm:presLayoutVars/>
      </dgm:prSet>
      <dgm:spPr/>
    </dgm:pt>
    <dgm:pt modelId="{3045D11D-BBB5-4D70-AFD5-CA5227CBB764}" type="pres">
      <dgm:prSet presAssocID="{2DD2533B-3360-4729-95C8-D94A4D7AAEF6}" presName="rootText" presStyleLbl="node0" presStyleIdx="0" presStyleCnt="1" custScaleY="34283" custLinFactY="-3165" custLinFactNeighborX="10245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A6EDC8D3-8C3F-4E31-BF97-D2B07DECB59B}" type="pres">
      <dgm:prSet presAssocID="{2DD2533B-3360-4729-95C8-D94A4D7AAEF6}" presName="childShape" presStyleCnt="0">
        <dgm:presLayoutVars>
          <dgm:chMax val="0"/>
          <dgm:chPref val="0"/>
        </dgm:presLayoutVars>
      </dgm:prSet>
      <dgm:spPr/>
    </dgm:pt>
  </dgm:ptLst>
  <dgm:cxnLst>
    <dgm:cxn modelId="{8CB578B8-9752-466E-8361-F430C0854474}" srcId="{8239C5B6-62A8-4093-95EA-EC658F8A0F15}" destId="{2DD2533B-3360-4729-95C8-D94A4D7AAEF6}" srcOrd="0" destOrd="0" parTransId="{96FA99FE-ABBF-497B-B149-A44691ECD461}" sibTransId="{70FA8018-D741-4A31-9D9D-FEF8E02A5225}"/>
    <dgm:cxn modelId="{FA86AEF0-0F72-49E4-A4BC-59CC59372024}" type="presOf" srcId="{8239C5B6-62A8-4093-95EA-EC658F8A0F15}" destId="{3BED5A9D-D336-47FD-8377-3D275B70FC91}" srcOrd="0" destOrd="0" presId="urn:microsoft.com/office/officeart/2008/layout/PictureAccentList"/>
    <dgm:cxn modelId="{9A8598BD-3F88-434C-BB96-D9FC96399F43}" type="presOf" srcId="{2DD2533B-3360-4729-95C8-D94A4D7AAEF6}" destId="{3045D11D-BBB5-4D70-AFD5-CA5227CBB764}" srcOrd="0" destOrd="0" presId="urn:microsoft.com/office/officeart/2008/layout/PictureAccentList"/>
    <dgm:cxn modelId="{BAB1B77E-6CB5-49D6-9A8D-68D957E50098}" type="presParOf" srcId="{3BED5A9D-D336-47FD-8377-3D275B70FC91}" destId="{D641CF98-0C8A-4672-A738-D1D807BF0B13}" srcOrd="0" destOrd="0" presId="urn:microsoft.com/office/officeart/2008/layout/PictureAccentList"/>
    <dgm:cxn modelId="{586277B8-B443-46F2-A576-0BA104EDFFDB}" type="presParOf" srcId="{D641CF98-0C8A-4672-A738-D1D807BF0B13}" destId="{B19A9DD0-266D-488D-B1A9-F7E95B2A1A98}" srcOrd="0" destOrd="0" presId="urn:microsoft.com/office/officeart/2008/layout/PictureAccentList"/>
    <dgm:cxn modelId="{51261F3E-532B-49E5-B840-0CDE7B2EEF37}" type="presParOf" srcId="{B19A9DD0-266D-488D-B1A9-F7E95B2A1A98}" destId="{3045D11D-BBB5-4D70-AFD5-CA5227CBB764}" srcOrd="0" destOrd="0" presId="urn:microsoft.com/office/officeart/2008/layout/PictureAccentList"/>
    <dgm:cxn modelId="{8ECF4543-BBAD-4353-9E66-750790DE6774}" type="presParOf" srcId="{D641CF98-0C8A-4672-A738-D1D807BF0B13}" destId="{A6EDC8D3-8C3F-4E31-BF97-D2B07DECB59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D3560D-F5B7-4124-86C2-4B370A6EA2B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2D860C7-951B-4A8C-90E0-E70FECB05264}">
      <dgm:prSet phldrT="[Texto]"/>
      <dgm:spPr/>
      <dgm:t>
        <a:bodyPr/>
        <a:lstStyle/>
        <a:p>
          <a:r>
            <a:rPr lang="es-ES" dirty="0" smtClean="0"/>
            <a:t>Pestañas</a:t>
          </a:r>
          <a:endParaRPr lang="es-ES" dirty="0"/>
        </a:p>
      </dgm:t>
    </dgm:pt>
    <dgm:pt modelId="{16952AB8-3143-4579-8FBF-A3BF1020484F}" type="parTrans" cxnId="{119ADE47-D2FB-4CF5-A17C-0058E0F372AE}">
      <dgm:prSet/>
      <dgm:spPr/>
      <dgm:t>
        <a:bodyPr/>
        <a:lstStyle/>
        <a:p>
          <a:endParaRPr lang="es-ES"/>
        </a:p>
      </dgm:t>
    </dgm:pt>
    <dgm:pt modelId="{4CB72075-A80B-4C33-844F-678B18FFF7CF}" type="sibTrans" cxnId="{119ADE47-D2FB-4CF5-A17C-0058E0F372AE}">
      <dgm:prSet/>
      <dgm:spPr/>
      <dgm:t>
        <a:bodyPr/>
        <a:lstStyle/>
        <a:p>
          <a:endParaRPr lang="es-ES"/>
        </a:p>
      </dgm:t>
    </dgm:pt>
    <dgm:pt modelId="{12C984AC-98E5-469A-9D55-E22CF566029F}" type="pres">
      <dgm:prSet presAssocID="{C5D3560D-F5B7-4124-86C2-4B370A6EA2BF}" presName="arrowDiagram" presStyleCnt="0">
        <dgm:presLayoutVars>
          <dgm:chMax val="5"/>
          <dgm:dir/>
          <dgm:resizeHandles val="exact"/>
        </dgm:presLayoutVars>
      </dgm:prSet>
      <dgm:spPr/>
    </dgm:pt>
    <dgm:pt modelId="{74063C30-D1F3-4C17-BF73-6A13B8113826}" type="pres">
      <dgm:prSet presAssocID="{C5D3560D-F5B7-4124-86C2-4B370A6EA2BF}" presName="arrow" presStyleLbl="bgShp" presStyleIdx="0" presStyleCnt="1" custAng="13378297" custScaleX="68306" custScaleY="85483" custLinFactNeighborX="-4974" custLinFactNeighborY="3878"/>
      <dgm:spPr/>
    </dgm:pt>
    <dgm:pt modelId="{2E639BE2-B5AE-4637-A7B7-8FD50760484B}" type="pres">
      <dgm:prSet presAssocID="{C5D3560D-F5B7-4124-86C2-4B370A6EA2BF}" presName="arrowDiagram1" presStyleCnt="0">
        <dgm:presLayoutVars>
          <dgm:bulletEnabled val="1"/>
        </dgm:presLayoutVars>
      </dgm:prSet>
      <dgm:spPr/>
    </dgm:pt>
    <dgm:pt modelId="{A335DECF-DEBA-4415-879C-3CB6753094CF}" type="pres">
      <dgm:prSet presAssocID="{D2D860C7-951B-4A8C-90E0-E70FECB05264}" presName="bullet1" presStyleLbl="node1" presStyleIdx="0" presStyleCnt="1" custLinFactX="-400000" custLinFactY="5838" custLinFactNeighborX="-458309" custLinFactNeighborY="100000"/>
      <dgm:spPr/>
    </dgm:pt>
    <dgm:pt modelId="{36D4EDED-6C76-4C70-8F24-E69EEA6355ED}" type="pres">
      <dgm:prSet presAssocID="{D2D860C7-951B-4A8C-90E0-E70FECB05264}" presName="textBox1" presStyleLbl="revTx" presStyleIdx="0" presStyleCnt="1" custAng="1396896" custScaleX="80455" custScaleY="41229" custLinFactNeighborX="-71311" custLinFactNeighborY="-5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E4C48D-287C-467A-B978-F0F27D8CE9D4}" type="presOf" srcId="{D2D860C7-951B-4A8C-90E0-E70FECB05264}" destId="{36D4EDED-6C76-4C70-8F24-E69EEA6355ED}" srcOrd="0" destOrd="0" presId="urn:microsoft.com/office/officeart/2005/8/layout/arrow2"/>
    <dgm:cxn modelId="{119ADE47-D2FB-4CF5-A17C-0058E0F372AE}" srcId="{C5D3560D-F5B7-4124-86C2-4B370A6EA2BF}" destId="{D2D860C7-951B-4A8C-90E0-E70FECB05264}" srcOrd="0" destOrd="0" parTransId="{16952AB8-3143-4579-8FBF-A3BF1020484F}" sibTransId="{4CB72075-A80B-4C33-844F-678B18FFF7CF}"/>
    <dgm:cxn modelId="{7FCF1E48-DDFF-4731-96A6-DCBFE0BD9FFA}" type="presOf" srcId="{C5D3560D-F5B7-4124-86C2-4B370A6EA2BF}" destId="{12C984AC-98E5-469A-9D55-E22CF566029F}" srcOrd="0" destOrd="0" presId="urn:microsoft.com/office/officeart/2005/8/layout/arrow2"/>
    <dgm:cxn modelId="{B94665DF-CF2D-47BE-AD13-FEED114099EF}" type="presParOf" srcId="{12C984AC-98E5-469A-9D55-E22CF566029F}" destId="{74063C30-D1F3-4C17-BF73-6A13B8113826}" srcOrd="0" destOrd="0" presId="urn:microsoft.com/office/officeart/2005/8/layout/arrow2"/>
    <dgm:cxn modelId="{C11CB6F6-F1CD-4C28-8603-434C2200B142}" type="presParOf" srcId="{12C984AC-98E5-469A-9D55-E22CF566029F}" destId="{2E639BE2-B5AE-4637-A7B7-8FD50760484B}" srcOrd="1" destOrd="0" presId="urn:microsoft.com/office/officeart/2005/8/layout/arrow2"/>
    <dgm:cxn modelId="{60B75D25-A6AC-4A22-8AC3-F85B2E03819A}" type="presParOf" srcId="{2E639BE2-B5AE-4637-A7B7-8FD50760484B}" destId="{A335DECF-DEBA-4415-879C-3CB6753094CF}" srcOrd="0" destOrd="0" presId="urn:microsoft.com/office/officeart/2005/8/layout/arrow2"/>
    <dgm:cxn modelId="{4B971047-3DDB-4A60-B23F-995CCFAC3A12}" type="presParOf" srcId="{2E639BE2-B5AE-4637-A7B7-8FD50760484B}" destId="{36D4EDED-6C76-4C70-8F24-E69EEA6355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E0C68C-AE89-4AAB-9A39-845380684ABA}" type="doc">
      <dgm:prSet loTypeId="urn:microsoft.com/office/officeart/2008/layout/VerticalCurvedLis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F0747C5E-498B-4289-9D10-55C333DBE076}">
      <dgm:prSet phldrT="[Texto]"/>
      <dgm:spPr/>
      <dgm:t>
        <a:bodyPr/>
        <a:lstStyle/>
        <a:p>
          <a:r>
            <a:rPr lang="es-ES" dirty="0" smtClean="0"/>
            <a:t>Trabajo conjunto con la Biblioteca Politécnica </a:t>
          </a:r>
          <a:endParaRPr lang="es-ES" dirty="0"/>
        </a:p>
      </dgm:t>
    </dgm:pt>
    <dgm:pt modelId="{E22ED8A2-02C8-4652-89DD-F439446153D7}" type="parTrans" cxnId="{23B96859-8E78-4B20-92F8-086FDCF65BCA}">
      <dgm:prSet/>
      <dgm:spPr/>
      <dgm:t>
        <a:bodyPr/>
        <a:lstStyle/>
        <a:p>
          <a:endParaRPr lang="es-ES"/>
        </a:p>
      </dgm:t>
    </dgm:pt>
    <dgm:pt modelId="{4603119F-6916-4AF0-ABCF-14F6CF4ACCB7}" type="sibTrans" cxnId="{23B96859-8E78-4B20-92F8-086FDCF65BCA}">
      <dgm:prSet/>
      <dgm:spPr/>
      <dgm:t>
        <a:bodyPr/>
        <a:lstStyle/>
        <a:p>
          <a:endParaRPr lang="es-ES"/>
        </a:p>
      </dgm:t>
    </dgm:pt>
    <dgm:pt modelId="{974DEA67-5CED-4573-A1C8-38C1678AE26D}">
      <dgm:prSet phldrT="[Texto]"/>
      <dgm:spPr/>
      <dgm:t>
        <a:bodyPr/>
        <a:lstStyle/>
        <a:p>
          <a:r>
            <a:rPr lang="es-ES" b="1" dirty="0" smtClean="0"/>
            <a:t>Acceso abierto (información importante para el Repositorio)</a:t>
          </a:r>
          <a:endParaRPr lang="es-ES" dirty="0"/>
        </a:p>
      </dgm:t>
    </dgm:pt>
    <dgm:pt modelId="{FEAC58B5-5A9F-43D4-9EED-1DFA362E22E7}" type="parTrans" cxnId="{0E6CCA31-66C9-43D9-9914-91E406A745EF}">
      <dgm:prSet/>
      <dgm:spPr/>
      <dgm:t>
        <a:bodyPr/>
        <a:lstStyle/>
        <a:p>
          <a:endParaRPr lang="es-ES"/>
        </a:p>
      </dgm:t>
    </dgm:pt>
    <dgm:pt modelId="{5B1E890E-6AF7-4DE9-B93F-4C5DC7DB083D}" type="sibTrans" cxnId="{0E6CCA31-66C9-43D9-9914-91E406A745EF}">
      <dgm:prSet/>
      <dgm:spPr/>
      <dgm:t>
        <a:bodyPr/>
        <a:lstStyle/>
        <a:p>
          <a:endParaRPr lang="es-ES"/>
        </a:p>
      </dgm:t>
    </dgm:pt>
    <dgm:pt modelId="{DD9977F0-8508-4510-8520-9A69E93DA4C1}">
      <dgm:prSet phldrT="[Texto]"/>
      <dgm:spPr/>
      <dgm:t>
        <a:bodyPr/>
        <a:lstStyle/>
        <a:p>
          <a:r>
            <a:rPr lang="es-ES" b="1" dirty="0" smtClean="0"/>
            <a:t>Trabajos académicos</a:t>
          </a:r>
          <a:endParaRPr lang="es-ES" dirty="0"/>
        </a:p>
      </dgm:t>
    </dgm:pt>
    <dgm:pt modelId="{D2D7F0EC-DE48-4FF2-BD99-8782E12E6175}" type="parTrans" cxnId="{B05FF652-BC73-455F-9B1E-D43924B86A15}">
      <dgm:prSet/>
      <dgm:spPr/>
      <dgm:t>
        <a:bodyPr/>
        <a:lstStyle/>
        <a:p>
          <a:endParaRPr lang="es-ES"/>
        </a:p>
      </dgm:t>
    </dgm:pt>
    <dgm:pt modelId="{3C69BFDC-D415-4975-A77E-C92BA7959828}" type="sibTrans" cxnId="{B05FF652-BC73-455F-9B1E-D43924B86A15}">
      <dgm:prSet/>
      <dgm:spPr/>
      <dgm:t>
        <a:bodyPr/>
        <a:lstStyle/>
        <a:p>
          <a:endParaRPr lang="es-ES"/>
        </a:p>
      </dgm:t>
    </dgm:pt>
    <dgm:pt modelId="{E66B0F7A-7390-462E-A3BE-6CFF3407ED2F}">
      <dgm:prSet phldrT="[Texto]"/>
      <dgm:spPr/>
      <dgm:t>
        <a:bodyPr/>
        <a:lstStyle/>
        <a:p>
          <a:r>
            <a:rPr lang="es-ES" b="1" dirty="0" smtClean="0"/>
            <a:t>Bases de datos (información bibliográfica)</a:t>
          </a:r>
          <a:endParaRPr lang="es-ES" dirty="0"/>
        </a:p>
      </dgm:t>
    </dgm:pt>
    <dgm:pt modelId="{667340EE-ED95-47A8-BD2F-411353F50C70}" type="parTrans" cxnId="{48BE9F2A-C7F0-4E4D-B7D1-4D329A2A893E}">
      <dgm:prSet/>
      <dgm:spPr/>
      <dgm:t>
        <a:bodyPr/>
        <a:lstStyle/>
        <a:p>
          <a:endParaRPr lang="es-ES"/>
        </a:p>
      </dgm:t>
    </dgm:pt>
    <dgm:pt modelId="{090E4E47-8AAB-44BC-A25C-F97F7DBA17C4}" type="sibTrans" cxnId="{48BE9F2A-C7F0-4E4D-B7D1-4D329A2A893E}">
      <dgm:prSet/>
      <dgm:spPr/>
      <dgm:t>
        <a:bodyPr/>
        <a:lstStyle/>
        <a:p>
          <a:endParaRPr lang="es-ES"/>
        </a:p>
      </dgm:t>
    </dgm:pt>
    <dgm:pt modelId="{10C489EE-1194-4DD4-88EB-DC5D5C8E2C3A}" type="pres">
      <dgm:prSet presAssocID="{3CE0C68C-AE89-4AAB-9A39-845380684A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6E151DE-8C69-4D35-8BC0-50F48A5B999E}" type="pres">
      <dgm:prSet presAssocID="{3CE0C68C-AE89-4AAB-9A39-845380684ABA}" presName="Name1" presStyleCnt="0"/>
      <dgm:spPr/>
    </dgm:pt>
    <dgm:pt modelId="{D63358D8-4A46-461D-8A10-9590F7E6238A}" type="pres">
      <dgm:prSet presAssocID="{3CE0C68C-AE89-4AAB-9A39-845380684ABA}" presName="cycle" presStyleCnt="0"/>
      <dgm:spPr/>
    </dgm:pt>
    <dgm:pt modelId="{3F723FDC-3500-4832-9D22-3E9AAA563048}" type="pres">
      <dgm:prSet presAssocID="{3CE0C68C-AE89-4AAB-9A39-845380684ABA}" presName="srcNode" presStyleLbl="node1" presStyleIdx="0" presStyleCnt="4"/>
      <dgm:spPr/>
    </dgm:pt>
    <dgm:pt modelId="{4A5BB608-18DB-460E-8485-A4782EB86AEF}" type="pres">
      <dgm:prSet presAssocID="{3CE0C68C-AE89-4AAB-9A39-845380684ABA}" presName="conn" presStyleLbl="parChTrans1D2" presStyleIdx="0" presStyleCnt="1"/>
      <dgm:spPr/>
      <dgm:t>
        <a:bodyPr/>
        <a:lstStyle/>
        <a:p>
          <a:endParaRPr lang="es-ES"/>
        </a:p>
      </dgm:t>
    </dgm:pt>
    <dgm:pt modelId="{F384012F-918D-40A0-B332-80F7CEDD392B}" type="pres">
      <dgm:prSet presAssocID="{3CE0C68C-AE89-4AAB-9A39-845380684ABA}" presName="extraNode" presStyleLbl="node1" presStyleIdx="0" presStyleCnt="4"/>
      <dgm:spPr/>
    </dgm:pt>
    <dgm:pt modelId="{F8A042BD-3A40-40F7-AAFC-70D925E95F56}" type="pres">
      <dgm:prSet presAssocID="{3CE0C68C-AE89-4AAB-9A39-845380684ABA}" presName="dstNode" presStyleLbl="node1" presStyleIdx="0" presStyleCnt="4"/>
      <dgm:spPr/>
    </dgm:pt>
    <dgm:pt modelId="{7B56D441-7042-4D77-B59E-A67C760E7F4D}" type="pres">
      <dgm:prSet presAssocID="{F0747C5E-498B-4289-9D10-55C333DBE07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99989-D72D-4163-9873-AD2D9AB98BBE}" type="pres">
      <dgm:prSet presAssocID="{F0747C5E-498B-4289-9D10-55C333DBE076}" presName="accent_1" presStyleCnt="0"/>
      <dgm:spPr/>
    </dgm:pt>
    <dgm:pt modelId="{C6ECBCFD-F9BE-437C-9AFB-425EB4F72383}" type="pres">
      <dgm:prSet presAssocID="{F0747C5E-498B-4289-9D10-55C333DBE076}" presName="accentRepeatNode" presStyleLbl="solidFgAcc1" presStyleIdx="0" presStyleCnt="4" custScaleY="32792"/>
      <dgm:spPr>
        <a:prstGeom prst="rightArrow">
          <a:avLst/>
        </a:prstGeom>
      </dgm:spPr>
    </dgm:pt>
    <dgm:pt modelId="{7F3F9957-E8AD-4CD4-A3BE-674510CC3DD3}" type="pres">
      <dgm:prSet presAssocID="{974DEA67-5CED-4573-A1C8-38C1678AE26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3F0AC-4F51-4219-930F-04619EF39AD3}" type="pres">
      <dgm:prSet presAssocID="{974DEA67-5CED-4573-A1C8-38C1678AE26D}" presName="accent_2" presStyleCnt="0"/>
      <dgm:spPr/>
    </dgm:pt>
    <dgm:pt modelId="{3F0A2F55-E80E-4914-A94B-9939DCF3D924}" type="pres">
      <dgm:prSet presAssocID="{974DEA67-5CED-4573-A1C8-38C1678AE26D}" presName="accentRepeatNode" presStyleLbl="solidFgAcc1" presStyleIdx="1" presStyleCnt="4" custScaleY="34927"/>
      <dgm:spPr>
        <a:prstGeom prst="rightArrow">
          <a:avLst/>
        </a:prstGeom>
      </dgm:spPr>
    </dgm:pt>
    <dgm:pt modelId="{3E8DADBD-47FA-4E9B-8AF2-D3E3A38A4A04}" type="pres">
      <dgm:prSet presAssocID="{DD9977F0-8508-4510-8520-9A69E93DA4C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F4D97-DC6A-4EA9-B6BA-888C36D96A1A}" type="pres">
      <dgm:prSet presAssocID="{DD9977F0-8508-4510-8520-9A69E93DA4C1}" presName="accent_3" presStyleCnt="0"/>
      <dgm:spPr/>
    </dgm:pt>
    <dgm:pt modelId="{494DC0FC-A5C8-4918-B5AB-FBEFCCD14AAD}" type="pres">
      <dgm:prSet presAssocID="{DD9977F0-8508-4510-8520-9A69E93DA4C1}" presName="accentRepeatNode" presStyleLbl="solidFgAcc1" presStyleIdx="2" presStyleCnt="4" custScaleY="40713"/>
      <dgm:spPr>
        <a:prstGeom prst="rightArrow">
          <a:avLst/>
        </a:prstGeom>
      </dgm:spPr>
    </dgm:pt>
    <dgm:pt modelId="{3D780244-A938-4094-9DBA-80F64FC8931E}" type="pres">
      <dgm:prSet presAssocID="{E66B0F7A-7390-462E-A3BE-6CFF3407ED2F}" presName="text_4" presStyleLbl="node1" presStyleIdx="3" presStyleCnt="4" custLinFactNeighborX="-219" custLinFactNeighborY="-36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608FB-1648-4D0E-B5B7-8643476DE780}" type="pres">
      <dgm:prSet presAssocID="{E66B0F7A-7390-462E-A3BE-6CFF3407ED2F}" presName="accent_4" presStyleCnt="0"/>
      <dgm:spPr/>
    </dgm:pt>
    <dgm:pt modelId="{4F0145D4-3838-4C98-BD31-3E7F0692243A}" type="pres">
      <dgm:prSet presAssocID="{E66B0F7A-7390-462E-A3BE-6CFF3407ED2F}" presName="accentRepeatNode" presStyleLbl="solidFgAcc1" presStyleIdx="3" presStyleCnt="4" custScaleY="46499"/>
      <dgm:spPr>
        <a:prstGeom prst="rightArrow">
          <a:avLst/>
        </a:prstGeom>
      </dgm:spPr>
    </dgm:pt>
  </dgm:ptLst>
  <dgm:cxnLst>
    <dgm:cxn modelId="{D2C748D6-2DF6-4CA7-90E5-5404F0B83D96}" type="presOf" srcId="{3CE0C68C-AE89-4AAB-9A39-845380684ABA}" destId="{10C489EE-1194-4DD4-88EB-DC5D5C8E2C3A}" srcOrd="0" destOrd="0" presId="urn:microsoft.com/office/officeart/2008/layout/VerticalCurvedList"/>
    <dgm:cxn modelId="{84A2B04B-45E1-410E-BE18-BE8F02226FD8}" type="presOf" srcId="{4603119F-6916-4AF0-ABCF-14F6CF4ACCB7}" destId="{4A5BB608-18DB-460E-8485-A4782EB86AEF}" srcOrd="0" destOrd="0" presId="urn:microsoft.com/office/officeart/2008/layout/VerticalCurvedList"/>
    <dgm:cxn modelId="{BE63E681-C5D4-400E-83D7-3F2E438EFA54}" type="presOf" srcId="{E66B0F7A-7390-462E-A3BE-6CFF3407ED2F}" destId="{3D780244-A938-4094-9DBA-80F64FC8931E}" srcOrd="0" destOrd="0" presId="urn:microsoft.com/office/officeart/2008/layout/VerticalCurvedList"/>
    <dgm:cxn modelId="{0E6CCA31-66C9-43D9-9914-91E406A745EF}" srcId="{3CE0C68C-AE89-4AAB-9A39-845380684ABA}" destId="{974DEA67-5CED-4573-A1C8-38C1678AE26D}" srcOrd="1" destOrd="0" parTransId="{FEAC58B5-5A9F-43D4-9EED-1DFA362E22E7}" sibTransId="{5B1E890E-6AF7-4DE9-B93F-4C5DC7DB083D}"/>
    <dgm:cxn modelId="{B05FF652-BC73-455F-9B1E-D43924B86A15}" srcId="{3CE0C68C-AE89-4AAB-9A39-845380684ABA}" destId="{DD9977F0-8508-4510-8520-9A69E93DA4C1}" srcOrd="2" destOrd="0" parTransId="{D2D7F0EC-DE48-4FF2-BD99-8782E12E6175}" sibTransId="{3C69BFDC-D415-4975-A77E-C92BA7959828}"/>
    <dgm:cxn modelId="{F2B0F823-2EBB-474D-A582-B1011FA5B103}" type="presOf" srcId="{DD9977F0-8508-4510-8520-9A69E93DA4C1}" destId="{3E8DADBD-47FA-4E9B-8AF2-D3E3A38A4A04}" srcOrd="0" destOrd="0" presId="urn:microsoft.com/office/officeart/2008/layout/VerticalCurvedList"/>
    <dgm:cxn modelId="{F685211A-AF10-4A2B-AFC7-684761BDD4A8}" type="presOf" srcId="{F0747C5E-498B-4289-9D10-55C333DBE076}" destId="{7B56D441-7042-4D77-B59E-A67C760E7F4D}" srcOrd="0" destOrd="0" presId="urn:microsoft.com/office/officeart/2008/layout/VerticalCurvedList"/>
    <dgm:cxn modelId="{48BE9F2A-C7F0-4E4D-B7D1-4D329A2A893E}" srcId="{3CE0C68C-AE89-4AAB-9A39-845380684ABA}" destId="{E66B0F7A-7390-462E-A3BE-6CFF3407ED2F}" srcOrd="3" destOrd="0" parTransId="{667340EE-ED95-47A8-BD2F-411353F50C70}" sibTransId="{090E4E47-8AAB-44BC-A25C-F97F7DBA17C4}"/>
    <dgm:cxn modelId="{79CA37DF-7CA6-485A-BE34-4771690B74E4}" type="presOf" srcId="{974DEA67-5CED-4573-A1C8-38C1678AE26D}" destId="{7F3F9957-E8AD-4CD4-A3BE-674510CC3DD3}" srcOrd="0" destOrd="0" presId="urn:microsoft.com/office/officeart/2008/layout/VerticalCurvedList"/>
    <dgm:cxn modelId="{23B96859-8E78-4B20-92F8-086FDCF65BCA}" srcId="{3CE0C68C-AE89-4AAB-9A39-845380684ABA}" destId="{F0747C5E-498B-4289-9D10-55C333DBE076}" srcOrd="0" destOrd="0" parTransId="{E22ED8A2-02C8-4652-89DD-F439446153D7}" sibTransId="{4603119F-6916-4AF0-ABCF-14F6CF4ACCB7}"/>
    <dgm:cxn modelId="{436F4269-2837-41FB-867E-45E0EA5F24F7}" type="presParOf" srcId="{10C489EE-1194-4DD4-88EB-DC5D5C8E2C3A}" destId="{E6E151DE-8C69-4D35-8BC0-50F48A5B999E}" srcOrd="0" destOrd="0" presId="urn:microsoft.com/office/officeart/2008/layout/VerticalCurvedList"/>
    <dgm:cxn modelId="{9287D8FC-83B5-4959-A484-AA817291BCF0}" type="presParOf" srcId="{E6E151DE-8C69-4D35-8BC0-50F48A5B999E}" destId="{D63358D8-4A46-461D-8A10-9590F7E6238A}" srcOrd="0" destOrd="0" presId="urn:microsoft.com/office/officeart/2008/layout/VerticalCurvedList"/>
    <dgm:cxn modelId="{21284849-5FC5-469E-82C6-79C43CD6478D}" type="presParOf" srcId="{D63358D8-4A46-461D-8A10-9590F7E6238A}" destId="{3F723FDC-3500-4832-9D22-3E9AAA563048}" srcOrd="0" destOrd="0" presId="urn:microsoft.com/office/officeart/2008/layout/VerticalCurvedList"/>
    <dgm:cxn modelId="{04775500-B329-42E1-8167-DB95D9B6DECD}" type="presParOf" srcId="{D63358D8-4A46-461D-8A10-9590F7E6238A}" destId="{4A5BB608-18DB-460E-8485-A4782EB86AEF}" srcOrd="1" destOrd="0" presId="urn:microsoft.com/office/officeart/2008/layout/VerticalCurvedList"/>
    <dgm:cxn modelId="{6C828776-5103-40CF-A7A2-C22839EDB0CF}" type="presParOf" srcId="{D63358D8-4A46-461D-8A10-9590F7E6238A}" destId="{F384012F-918D-40A0-B332-80F7CEDD392B}" srcOrd="2" destOrd="0" presId="urn:microsoft.com/office/officeart/2008/layout/VerticalCurvedList"/>
    <dgm:cxn modelId="{1F79943A-93C1-4AC4-8852-A67ABE56A761}" type="presParOf" srcId="{D63358D8-4A46-461D-8A10-9590F7E6238A}" destId="{F8A042BD-3A40-40F7-AAFC-70D925E95F56}" srcOrd="3" destOrd="0" presId="urn:microsoft.com/office/officeart/2008/layout/VerticalCurvedList"/>
    <dgm:cxn modelId="{7FB7D9DA-F639-4F67-B92B-70B5667A860F}" type="presParOf" srcId="{E6E151DE-8C69-4D35-8BC0-50F48A5B999E}" destId="{7B56D441-7042-4D77-B59E-A67C760E7F4D}" srcOrd="1" destOrd="0" presId="urn:microsoft.com/office/officeart/2008/layout/VerticalCurvedList"/>
    <dgm:cxn modelId="{AC4A4A31-ABF9-4004-9D01-2EC1B11FA11C}" type="presParOf" srcId="{E6E151DE-8C69-4D35-8BC0-50F48A5B999E}" destId="{D9099989-D72D-4163-9873-AD2D9AB98BBE}" srcOrd="2" destOrd="0" presId="urn:microsoft.com/office/officeart/2008/layout/VerticalCurvedList"/>
    <dgm:cxn modelId="{064A3CDC-0A53-47AF-B751-575C505402A2}" type="presParOf" srcId="{D9099989-D72D-4163-9873-AD2D9AB98BBE}" destId="{C6ECBCFD-F9BE-437C-9AFB-425EB4F72383}" srcOrd="0" destOrd="0" presId="urn:microsoft.com/office/officeart/2008/layout/VerticalCurvedList"/>
    <dgm:cxn modelId="{4E2A4187-2B45-461B-9489-4FA2C9F2AB28}" type="presParOf" srcId="{E6E151DE-8C69-4D35-8BC0-50F48A5B999E}" destId="{7F3F9957-E8AD-4CD4-A3BE-674510CC3DD3}" srcOrd="3" destOrd="0" presId="urn:microsoft.com/office/officeart/2008/layout/VerticalCurvedList"/>
    <dgm:cxn modelId="{8B67D67B-8804-4A9D-A564-FD91C5950EB0}" type="presParOf" srcId="{E6E151DE-8C69-4D35-8BC0-50F48A5B999E}" destId="{7773F0AC-4F51-4219-930F-04619EF39AD3}" srcOrd="4" destOrd="0" presId="urn:microsoft.com/office/officeart/2008/layout/VerticalCurvedList"/>
    <dgm:cxn modelId="{E9D23E92-894C-4899-BB55-79B1880B71FA}" type="presParOf" srcId="{7773F0AC-4F51-4219-930F-04619EF39AD3}" destId="{3F0A2F55-E80E-4914-A94B-9939DCF3D924}" srcOrd="0" destOrd="0" presId="urn:microsoft.com/office/officeart/2008/layout/VerticalCurvedList"/>
    <dgm:cxn modelId="{3768CAEE-DDF1-4DA9-82C2-72C113A331A3}" type="presParOf" srcId="{E6E151DE-8C69-4D35-8BC0-50F48A5B999E}" destId="{3E8DADBD-47FA-4E9B-8AF2-D3E3A38A4A04}" srcOrd="5" destOrd="0" presId="urn:microsoft.com/office/officeart/2008/layout/VerticalCurvedList"/>
    <dgm:cxn modelId="{F3722052-C0C9-4567-951E-AEFFC366BC61}" type="presParOf" srcId="{E6E151DE-8C69-4D35-8BC0-50F48A5B999E}" destId="{76CF4D97-DC6A-4EA9-B6BA-888C36D96A1A}" srcOrd="6" destOrd="0" presId="urn:microsoft.com/office/officeart/2008/layout/VerticalCurvedList"/>
    <dgm:cxn modelId="{AF8A6ACE-C343-408F-BB61-4419DF175DC7}" type="presParOf" srcId="{76CF4D97-DC6A-4EA9-B6BA-888C36D96A1A}" destId="{494DC0FC-A5C8-4918-B5AB-FBEFCCD14AAD}" srcOrd="0" destOrd="0" presId="urn:microsoft.com/office/officeart/2008/layout/VerticalCurvedList"/>
    <dgm:cxn modelId="{7B07E93C-8D52-49AE-89A7-EA498DE77B6D}" type="presParOf" srcId="{E6E151DE-8C69-4D35-8BC0-50F48A5B999E}" destId="{3D780244-A938-4094-9DBA-80F64FC8931E}" srcOrd="7" destOrd="0" presId="urn:microsoft.com/office/officeart/2008/layout/VerticalCurvedList"/>
    <dgm:cxn modelId="{C59FDB82-5CB3-415F-98B9-58708036924F}" type="presParOf" srcId="{E6E151DE-8C69-4D35-8BC0-50F48A5B999E}" destId="{458608FB-1648-4D0E-B5B7-8643476DE780}" srcOrd="8" destOrd="0" presId="urn:microsoft.com/office/officeart/2008/layout/VerticalCurvedList"/>
    <dgm:cxn modelId="{82F990CF-2EE8-452E-B322-713C7B3E0A09}" type="presParOf" srcId="{458608FB-1648-4D0E-B5B7-8643476DE780}" destId="{4F0145D4-3838-4C98-BD31-3E7F069224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4BDBED-C856-4DAB-97E1-4614BD3850B1}" type="doc">
      <dgm:prSet loTypeId="urn:microsoft.com/office/officeart/2005/8/layout/arrow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9BA951-9191-4113-BE78-BE7999BE545B}">
      <dgm:prSet phldrT="[Texto]"/>
      <dgm:spPr/>
      <dgm:t>
        <a:bodyPr/>
        <a:lstStyle/>
        <a:p>
          <a:r>
            <a:rPr lang="es-ES" dirty="0" smtClean="0"/>
            <a:t>Información en cajas, cada cosa en su sitio</a:t>
          </a:r>
          <a:endParaRPr lang="es-ES" dirty="0"/>
        </a:p>
      </dgm:t>
    </dgm:pt>
    <dgm:pt modelId="{46B1D6B3-55E8-4C85-BBA2-91CC1B06A07F}" type="parTrans" cxnId="{BF029C37-CF20-46F9-99B9-CB6C2B61CEE7}">
      <dgm:prSet/>
      <dgm:spPr/>
      <dgm:t>
        <a:bodyPr/>
        <a:lstStyle/>
        <a:p>
          <a:endParaRPr lang="es-ES"/>
        </a:p>
      </dgm:t>
    </dgm:pt>
    <dgm:pt modelId="{4AD714C4-F13B-434B-9331-8E53034D8EC7}" type="sibTrans" cxnId="{BF029C37-CF20-46F9-99B9-CB6C2B61CEE7}">
      <dgm:prSet/>
      <dgm:spPr/>
      <dgm:t>
        <a:bodyPr/>
        <a:lstStyle/>
        <a:p>
          <a:endParaRPr lang="es-ES"/>
        </a:p>
      </dgm:t>
    </dgm:pt>
    <dgm:pt modelId="{891896FA-722E-4995-8B87-9E80D9DC9388}">
      <dgm:prSet phldrT="[Texto]"/>
      <dgm:spPr/>
      <dgm:t>
        <a:bodyPr/>
        <a:lstStyle/>
        <a:p>
          <a:r>
            <a:rPr lang="es-ES" dirty="0" smtClean="0"/>
            <a:t>Mejora la estructura de la información</a:t>
          </a:r>
          <a:endParaRPr lang="es-ES" dirty="0"/>
        </a:p>
      </dgm:t>
    </dgm:pt>
    <dgm:pt modelId="{3810DDCD-8CD8-4F85-8EA8-3EFFEF9B039E}" type="parTrans" cxnId="{E7B54778-3BAE-4EDF-8A45-E40851897DC1}">
      <dgm:prSet/>
      <dgm:spPr/>
      <dgm:t>
        <a:bodyPr/>
        <a:lstStyle/>
        <a:p>
          <a:endParaRPr lang="es-ES"/>
        </a:p>
      </dgm:t>
    </dgm:pt>
    <dgm:pt modelId="{78F62E83-1E89-4827-A9FC-FC518BE155B5}" type="sibTrans" cxnId="{E7B54778-3BAE-4EDF-8A45-E40851897DC1}">
      <dgm:prSet/>
      <dgm:spPr/>
      <dgm:t>
        <a:bodyPr/>
        <a:lstStyle/>
        <a:p>
          <a:endParaRPr lang="es-ES"/>
        </a:p>
      </dgm:t>
    </dgm:pt>
    <dgm:pt modelId="{1CD36FB2-116F-43F9-B42F-F97B15125AF1}" type="pres">
      <dgm:prSet presAssocID="{124BDBED-C856-4DAB-97E1-4614BD3850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19A9D9-6285-4053-BB11-F56074F4729E}" type="pres">
      <dgm:prSet presAssocID="{429BA951-9191-4113-BE78-BE7999BE545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A6712-D021-4315-B352-54BA6522B26C}" type="pres">
      <dgm:prSet presAssocID="{891896FA-722E-4995-8B87-9E80D9DC938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B54778-3BAE-4EDF-8A45-E40851897DC1}" srcId="{124BDBED-C856-4DAB-97E1-4614BD3850B1}" destId="{891896FA-722E-4995-8B87-9E80D9DC9388}" srcOrd="1" destOrd="0" parTransId="{3810DDCD-8CD8-4F85-8EA8-3EFFEF9B039E}" sibTransId="{78F62E83-1E89-4827-A9FC-FC518BE155B5}"/>
    <dgm:cxn modelId="{56906F52-1E17-4ADE-AA2B-8DFD391D9EE1}" type="presOf" srcId="{429BA951-9191-4113-BE78-BE7999BE545B}" destId="{1D19A9D9-6285-4053-BB11-F56074F4729E}" srcOrd="0" destOrd="0" presId="urn:microsoft.com/office/officeart/2005/8/layout/arrow1"/>
    <dgm:cxn modelId="{E495F145-F21B-4D7A-BC95-2C6A60043BAF}" type="presOf" srcId="{891896FA-722E-4995-8B87-9E80D9DC9388}" destId="{9AFA6712-D021-4315-B352-54BA6522B26C}" srcOrd="0" destOrd="0" presId="urn:microsoft.com/office/officeart/2005/8/layout/arrow1"/>
    <dgm:cxn modelId="{BF029C37-CF20-46F9-99B9-CB6C2B61CEE7}" srcId="{124BDBED-C856-4DAB-97E1-4614BD3850B1}" destId="{429BA951-9191-4113-BE78-BE7999BE545B}" srcOrd="0" destOrd="0" parTransId="{46B1D6B3-55E8-4C85-BBA2-91CC1B06A07F}" sibTransId="{4AD714C4-F13B-434B-9331-8E53034D8EC7}"/>
    <dgm:cxn modelId="{CC4A7BDB-D4BB-43E3-BE3B-810BCEE91950}" type="presOf" srcId="{124BDBED-C856-4DAB-97E1-4614BD3850B1}" destId="{1CD36FB2-116F-43F9-B42F-F97B15125AF1}" srcOrd="0" destOrd="0" presId="urn:microsoft.com/office/officeart/2005/8/layout/arrow1"/>
    <dgm:cxn modelId="{750B516E-4377-4796-AFE9-56EB5F0ACB0E}" type="presParOf" srcId="{1CD36FB2-116F-43F9-B42F-F97B15125AF1}" destId="{1D19A9D9-6285-4053-BB11-F56074F4729E}" srcOrd="0" destOrd="0" presId="urn:microsoft.com/office/officeart/2005/8/layout/arrow1"/>
    <dgm:cxn modelId="{53408911-070A-4CA6-93FF-54B551003BEE}" type="presParOf" srcId="{1CD36FB2-116F-43F9-B42F-F97B15125AF1}" destId="{9AFA6712-D021-4315-B352-54BA6522B26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A71134-836F-495F-B5EA-20A090929C58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</dgm:pt>
    <dgm:pt modelId="{14BD3A23-4B7E-4F9C-A820-7F0628BC957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2">
                  <a:lumMod val="75000"/>
                </a:schemeClr>
              </a:solidFill>
            </a:rPr>
            <a:t>Multimedia</a:t>
          </a:r>
          <a:endParaRPr lang="es-ES" sz="1400" dirty="0">
            <a:solidFill>
              <a:schemeClr val="accent2">
                <a:lumMod val="75000"/>
              </a:schemeClr>
            </a:solidFill>
          </a:endParaRPr>
        </a:p>
      </dgm:t>
    </dgm:pt>
    <dgm:pt modelId="{D5D1281D-3639-4CA3-A3CD-7EAF14623A19}" type="parTrans" cxnId="{A58774BA-D125-45DC-9998-B92311143B15}">
      <dgm:prSet/>
      <dgm:spPr/>
      <dgm:t>
        <a:bodyPr/>
        <a:lstStyle/>
        <a:p>
          <a:endParaRPr lang="es-ES"/>
        </a:p>
      </dgm:t>
    </dgm:pt>
    <dgm:pt modelId="{1483D0A8-BFF8-4428-9A7F-AE12E64C8F5A}" type="sibTrans" cxnId="{A58774BA-D125-45DC-9998-B92311143B15}">
      <dgm:prSet/>
      <dgm:spPr/>
      <dgm:t>
        <a:bodyPr/>
        <a:lstStyle/>
        <a:p>
          <a:endParaRPr lang="es-ES"/>
        </a:p>
      </dgm:t>
    </dgm:pt>
    <dgm:pt modelId="{115F589B-7A14-4BBB-8EA8-EA0B3BDE468F}" type="pres">
      <dgm:prSet presAssocID="{56A71134-836F-495F-B5EA-20A090929C58}" presName="Name0" presStyleCnt="0">
        <dgm:presLayoutVars>
          <dgm:dir/>
          <dgm:animLvl val="lvl"/>
          <dgm:resizeHandles val="exact"/>
        </dgm:presLayoutVars>
      </dgm:prSet>
      <dgm:spPr/>
    </dgm:pt>
    <dgm:pt modelId="{33B145EB-DA5F-43D2-B6ED-6ECC8E3EE4DA}" type="pres">
      <dgm:prSet presAssocID="{56A71134-836F-495F-B5EA-20A090929C58}" presName="dummy" presStyleCnt="0"/>
      <dgm:spPr/>
    </dgm:pt>
    <dgm:pt modelId="{8FA4FE01-87AE-434A-B33C-FF6E3FCE8930}" type="pres">
      <dgm:prSet presAssocID="{56A71134-836F-495F-B5EA-20A090929C58}" presName="linH" presStyleCnt="0"/>
      <dgm:spPr/>
    </dgm:pt>
    <dgm:pt modelId="{AF9E62B7-9DDD-4F59-8FB4-7E3FB0246F2A}" type="pres">
      <dgm:prSet presAssocID="{56A71134-836F-495F-B5EA-20A090929C58}" presName="padding1" presStyleCnt="0"/>
      <dgm:spPr/>
    </dgm:pt>
    <dgm:pt modelId="{94007640-13C5-4E1C-91FF-F55B45467141}" type="pres">
      <dgm:prSet presAssocID="{14BD3A23-4B7E-4F9C-A820-7F0628BC957E}" presName="linV" presStyleCnt="0"/>
      <dgm:spPr/>
    </dgm:pt>
    <dgm:pt modelId="{BC2A051A-5D8C-4456-BA93-96DDA7200D9D}" type="pres">
      <dgm:prSet presAssocID="{14BD3A23-4B7E-4F9C-A820-7F0628BC957E}" presName="spVertical1" presStyleCnt="0"/>
      <dgm:spPr/>
    </dgm:pt>
    <dgm:pt modelId="{5244F071-978C-4A41-A309-6E90A7D4BAED}" type="pres">
      <dgm:prSet presAssocID="{14BD3A23-4B7E-4F9C-A820-7F0628BC957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72428-78A7-4B32-A4AD-CD1E343BAA3E}" type="pres">
      <dgm:prSet presAssocID="{14BD3A23-4B7E-4F9C-A820-7F0628BC957E}" presName="spVertical2" presStyleCnt="0"/>
      <dgm:spPr/>
    </dgm:pt>
    <dgm:pt modelId="{8E81B7E5-4388-4DD1-BBB3-40CAF8635E4F}" type="pres">
      <dgm:prSet presAssocID="{14BD3A23-4B7E-4F9C-A820-7F0628BC957E}" presName="spVertical3" presStyleCnt="0"/>
      <dgm:spPr/>
    </dgm:pt>
    <dgm:pt modelId="{E0828B27-523B-4D3D-9E19-82CCB2D330DF}" type="pres">
      <dgm:prSet presAssocID="{56A71134-836F-495F-B5EA-20A090929C58}" presName="padding2" presStyleCnt="0"/>
      <dgm:spPr/>
    </dgm:pt>
    <dgm:pt modelId="{853A4E14-6DDB-498A-A125-1F79F967A62D}" type="pres">
      <dgm:prSet presAssocID="{56A71134-836F-495F-B5EA-20A090929C58}" presName="negArrow" presStyleCnt="0"/>
      <dgm:spPr/>
    </dgm:pt>
    <dgm:pt modelId="{E05602B0-39BB-44C1-8853-75DB6ACBAE58}" type="pres">
      <dgm:prSet presAssocID="{56A71134-836F-495F-B5EA-20A090929C58}" presName="backgroundArrow" presStyleLbl="node1" presStyleIdx="0" presStyleCnt="1" custLinFactX="47377" custLinFactY="100000" custLinFactNeighborX="100000" custLinFactNeighborY="109109"/>
      <dgm:spPr/>
    </dgm:pt>
  </dgm:ptLst>
  <dgm:cxnLst>
    <dgm:cxn modelId="{A58774BA-D125-45DC-9998-B92311143B15}" srcId="{56A71134-836F-495F-B5EA-20A090929C58}" destId="{14BD3A23-4B7E-4F9C-A820-7F0628BC957E}" srcOrd="0" destOrd="0" parTransId="{D5D1281D-3639-4CA3-A3CD-7EAF14623A19}" sibTransId="{1483D0A8-BFF8-4428-9A7F-AE12E64C8F5A}"/>
    <dgm:cxn modelId="{29BCFAD6-343B-4036-883A-B5080F510746}" type="presOf" srcId="{56A71134-836F-495F-B5EA-20A090929C58}" destId="{115F589B-7A14-4BBB-8EA8-EA0B3BDE468F}" srcOrd="0" destOrd="0" presId="urn:microsoft.com/office/officeart/2005/8/layout/hProcess3"/>
    <dgm:cxn modelId="{9D0E673E-D4DE-434C-80CE-1BE4B954B2C1}" type="presOf" srcId="{14BD3A23-4B7E-4F9C-A820-7F0628BC957E}" destId="{5244F071-978C-4A41-A309-6E90A7D4BAED}" srcOrd="0" destOrd="0" presId="urn:microsoft.com/office/officeart/2005/8/layout/hProcess3"/>
    <dgm:cxn modelId="{E1151E80-E481-4009-84BF-E99B505DC147}" type="presParOf" srcId="{115F589B-7A14-4BBB-8EA8-EA0B3BDE468F}" destId="{33B145EB-DA5F-43D2-B6ED-6ECC8E3EE4DA}" srcOrd="0" destOrd="0" presId="urn:microsoft.com/office/officeart/2005/8/layout/hProcess3"/>
    <dgm:cxn modelId="{DC4F89F8-4A72-4E63-9F42-30041D76F8C0}" type="presParOf" srcId="{115F589B-7A14-4BBB-8EA8-EA0B3BDE468F}" destId="{8FA4FE01-87AE-434A-B33C-FF6E3FCE8930}" srcOrd="1" destOrd="0" presId="urn:microsoft.com/office/officeart/2005/8/layout/hProcess3"/>
    <dgm:cxn modelId="{A5161E89-601F-4B2E-BF22-C16BFA79D363}" type="presParOf" srcId="{8FA4FE01-87AE-434A-B33C-FF6E3FCE8930}" destId="{AF9E62B7-9DDD-4F59-8FB4-7E3FB0246F2A}" srcOrd="0" destOrd="0" presId="urn:microsoft.com/office/officeart/2005/8/layout/hProcess3"/>
    <dgm:cxn modelId="{F72DAFA2-EEDD-48CD-8014-80C127EE35FD}" type="presParOf" srcId="{8FA4FE01-87AE-434A-B33C-FF6E3FCE8930}" destId="{94007640-13C5-4E1C-91FF-F55B45467141}" srcOrd="1" destOrd="0" presId="urn:microsoft.com/office/officeart/2005/8/layout/hProcess3"/>
    <dgm:cxn modelId="{48BBA045-999E-4FB6-9029-83649654EAB2}" type="presParOf" srcId="{94007640-13C5-4E1C-91FF-F55B45467141}" destId="{BC2A051A-5D8C-4456-BA93-96DDA7200D9D}" srcOrd="0" destOrd="0" presId="urn:microsoft.com/office/officeart/2005/8/layout/hProcess3"/>
    <dgm:cxn modelId="{66A12CB8-58B0-4368-A4B3-C48DACE5AC59}" type="presParOf" srcId="{94007640-13C5-4E1C-91FF-F55B45467141}" destId="{5244F071-978C-4A41-A309-6E90A7D4BAED}" srcOrd="1" destOrd="0" presId="urn:microsoft.com/office/officeart/2005/8/layout/hProcess3"/>
    <dgm:cxn modelId="{6A280991-B6FF-4DD0-B5F3-58C619787B85}" type="presParOf" srcId="{94007640-13C5-4E1C-91FF-F55B45467141}" destId="{1E772428-78A7-4B32-A4AD-CD1E343BAA3E}" srcOrd="2" destOrd="0" presId="urn:microsoft.com/office/officeart/2005/8/layout/hProcess3"/>
    <dgm:cxn modelId="{DCC74D22-9E50-4AD9-8A3D-2B0611F62EEF}" type="presParOf" srcId="{94007640-13C5-4E1C-91FF-F55B45467141}" destId="{8E81B7E5-4388-4DD1-BBB3-40CAF8635E4F}" srcOrd="3" destOrd="0" presId="urn:microsoft.com/office/officeart/2005/8/layout/hProcess3"/>
    <dgm:cxn modelId="{02820C30-5EAF-485F-8063-878FB3736AF5}" type="presParOf" srcId="{8FA4FE01-87AE-434A-B33C-FF6E3FCE8930}" destId="{E0828B27-523B-4D3D-9E19-82CCB2D330DF}" srcOrd="2" destOrd="0" presId="urn:microsoft.com/office/officeart/2005/8/layout/hProcess3"/>
    <dgm:cxn modelId="{4EF446B8-B697-4344-89FC-82F9A6228F39}" type="presParOf" srcId="{8FA4FE01-87AE-434A-B33C-FF6E3FCE8930}" destId="{853A4E14-6DDB-498A-A125-1F79F967A62D}" srcOrd="3" destOrd="0" presId="urn:microsoft.com/office/officeart/2005/8/layout/hProcess3"/>
    <dgm:cxn modelId="{D88B5511-5E3D-490E-9D5A-6559096FDDAB}" type="presParOf" srcId="{8FA4FE01-87AE-434A-B33C-FF6E3FCE8930}" destId="{E05602B0-39BB-44C1-8853-75DB6ACBAE5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8BC84-01A9-45A3-AF58-6D6C95E9B7D1}">
      <dsp:nvSpPr>
        <dsp:cNvPr id="0" name=""/>
        <dsp:cNvSpPr/>
      </dsp:nvSpPr>
      <dsp:spPr>
        <a:xfrm rot="5400000">
          <a:off x="-323699" y="1273644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D3E7D-2BBD-44D6-ABA6-4B4656FB1646}">
      <dsp:nvSpPr>
        <dsp:cNvPr id="0" name=""/>
        <dsp:cNvSpPr/>
      </dsp:nvSpPr>
      <dsp:spPr>
        <a:xfrm>
          <a:off x="3549" y="353813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Elaboración mapa web</a:t>
          </a:r>
          <a:endParaRPr lang="es-ES" sz="1400" kern="1200" dirty="0"/>
        </a:p>
      </dsp:txBody>
      <dsp:txXfrm>
        <a:off x="37398" y="387662"/>
        <a:ext cx="1858445" cy="1087988"/>
      </dsp:txXfrm>
    </dsp:sp>
    <dsp:sp modelId="{023CE241-6919-4C01-8AD4-9E10A90D0CCF}">
      <dsp:nvSpPr>
        <dsp:cNvPr id="0" name=""/>
        <dsp:cNvSpPr/>
      </dsp:nvSpPr>
      <dsp:spPr>
        <a:xfrm rot="5400000">
          <a:off x="-323699" y="271825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759E5-95CB-4238-A534-40778419C23E}">
      <dsp:nvSpPr>
        <dsp:cNvPr id="0" name=""/>
        <dsp:cNvSpPr/>
      </dsp:nvSpPr>
      <dsp:spPr>
        <a:xfrm>
          <a:off x="3549" y="1798420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Decidir que realizar en DRUPAL y que en </a:t>
          </a:r>
          <a:r>
            <a:rPr lang="es-ES" sz="1400" b="1" kern="1200" dirty="0" err="1" smtClean="0"/>
            <a:t>LiBguides</a:t>
          </a:r>
          <a:endParaRPr lang="es-ES" sz="1400" kern="1200" dirty="0"/>
        </a:p>
      </dsp:txBody>
      <dsp:txXfrm>
        <a:off x="37398" y="1832269"/>
        <a:ext cx="1858445" cy="1087988"/>
      </dsp:txXfrm>
    </dsp:sp>
    <dsp:sp modelId="{C453832A-CB1A-49C6-A74E-383BFFD457C9}">
      <dsp:nvSpPr>
        <dsp:cNvPr id="0" name=""/>
        <dsp:cNvSpPr/>
      </dsp:nvSpPr>
      <dsp:spPr>
        <a:xfrm>
          <a:off x="398603" y="3440556"/>
          <a:ext cx="2551944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DC3A2-B12C-480B-84FC-BC1C4E8F3E69}">
      <dsp:nvSpPr>
        <dsp:cNvPr id="0" name=""/>
        <dsp:cNvSpPr/>
      </dsp:nvSpPr>
      <dsp:spPr>
        <a:xfrm>
          <a:off x="3549" y="324302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Seleccionar diseños de páginas principal y secundarias</a:t>
          </a:r>
          <a:endParaRPr lang="es-ES" sz="1400" kern="1200" dirty="0"/>
        </a:p>
      </dsp:txBody>
      <dsp:txXfrm>
        <a:off x="37398" y="3276877"/>
        <a:ext cx="1858445" cy="1087988"/>
      </dsp:txXfrm>
    </dsp:sp>
    <dsp:sp modelId="{5DFAF67C-BB01-4169-B721-8D64B148EE74}">
      <dsp:nvSpPr>
        <dsp:cNvPr id="0" name=""/>
        <dsp:cNvSpPr/>
      </dsp:nvSpPr>
      <dsp:spPr>
        <a:xfrm rot="16200000">
          <a:off x="2238071" y="271825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804B04-9A9D-41D9-8BA3-FDBF746D873A}">
      <dsp:nvSpPr>
        <dsp:cNvPr id="0" name=""/>
        <dsp:cNvSpPr/>
      </dsp:nvSpPr>
      <dsp:spPr>
        <a:xfrm>
          <a:off x="2565320" y="324302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Creación de la página principal de la  Biblioteca de Ingeniería</a:t>
          </a:r>
          <a:endParaRPr lang="es-ES" sz="1400" kern="1200" dirty="0"/>
        </a:p>
      </dsp:txBody>
      <dsp:txXfrm>
        <a:off x="2599169" y="3276877"/>
        <a:ext cx="1858445" cy="1087988"/>
      </dsp:txXfrm>
    </dsp:sp>
    <dsp:sp modelId="{EC22E1D8-4905-4F22-B37E-E6738E3A3802}">
      <dsp:nvSpPr>
        <dsp:cNvPr id="0" name=""/>
        <dsp:cNvSpPr/>
      </dsp:nvSpPr>
      <dsp:spPr>
        <a:xfrm rot="16200000">
          <a:off x="2238071" y="1273644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D337F-908B-4490-9009-E4D9F533A834}">
      <dsp:nvSpPr>
        <dsp:cNvPr id="0" name=""/>
        <dsp:cNvSpPr/>
      </dsp:nvSpPr>
      <dsp:spPr>
        <a:xfrm>
          <a:off x="2565320" y="1798420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Enlazar epígrafes a páginas antiguas mientras se desarrollan las nuevas</a:t>
          </a:r>
          <a:endParaRPr lang="es-ES" sz="1400" kern="1200" dirty="0"/>
        </a:p>
      </dsp:txBody>
      <dsp:txXfrm>
        <a:off x="2599169" y="1832269"/>
        <a:ext cx="1858445" cy="1087988"/>
      </dsp:txXfrm>
    </dsp:sp>
    <dsp:sp modelId="{B417EAF1-DB07-4555-AD00-58633712405B}">
      <dsp:nvSpPr>
        <dsp:cNvPr id="0" name=""/>
        <dsp:cNvSpPr/>
      </dsp:nvSpPr>
      <dsp:spPr>
        <a:xfrm>
          <a:off x="2960375" y="551340"/>
          <a:ext cx="2551944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59B51-363B-4FAF-91FD-65EFB7808AB6}">
      <dsp:nvSpPr>
        <dsp:cNvPr id="0" name=""/>
        <dsp:cNvSpPr/>
      </dsp:nvSpPr>
      <dsp:spPr>
        <a:xfrm>
          <a:off x="2565320" y="353813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Reunificar y renombrar algunas pestañas</a:t>
          </a:r>
          <a:endParaRPr lang="es-ES" sz="1400" kern="1200" dirty="0"/>
        </a:p>
      </dsp:txBody>
      <dsp:txXfrm>
        <a:off x="2599169" y="387662"/>
        <a:ext cx="1858445" cy="1087988"/>
      </dsp:txXfrm>
    </dsp:sp>
    <dsp:sp modelId="{5F43D796-DBD5-4286-B4C6-6CEA6F546237}">
      <dsp:nvSpPr>
        <dsp:cNvPr id="0" name=""/>
        <dsp:cNvSpPr/>
      </dsp:nvSpPr>
      <dsp:spPr>
        <a:xfrm rot="5400000">
          <a:off x="4799842" y="1273644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890C5-B78C-4B0B-9E63-8E757BA7A6F2}">
      <dsp:nvSpPr>
        <dsp:cNvPr id="0" name=""/>
        <dsp:cNvSpPr/>
      </dsp:nvSpPr>
      <dsp:spPr>
        <a:xfrm>
          <a:off x="5127091" y="353813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Calendario de prioridades con el  resto de páginas</a:t>
          </a:r>
          <a:endParaRPr lang="es-ES" sz="1400" kern="1200" dirty="0"/>
        </a:p>
      </dsp:txBody>
      <dsp:txXfrm>
        <a:off x="5160940" y="387662"/>
        <a:ext cx="1858445" cy="1087988"/>
      </dsp:txXfrm>
    </dsp:sp>
    <dsp:sp modelId="{CB601DBE-FDA8-4C0D-B612-AC0F8384DB30}">
      <dsp:nvSpPr>
        <dsp:cNvPr id="0" name=""/>
        <dsp:cNvSpPr/>
      </dsp:nvSpPr>
      <dsp:spPr>
        <a:xfrm>
          <a:off x="5127091" y="1798420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Creación segundas  páginas </a:t>
          </a:r>
          <a:endParaRPr lang="es-ES" sz="1400" kern="1200" dirty="0"/>
        </a:p>
      </dsp:txBody>
      <dsp:txXfrm>
        <a:off x="5160940" y="1832269"/>
        <a:ext cx="1858445" cy="10879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105F-8AE2-4FB0-A74C-DB37A1FF077E}">
      <dsp:nvSpPr>
        <dsp:cNvPr id="0" name=""/>
        <dsp:cNvSpPr/>
      </dsp:nvSpPr>
      <dsp:spPr>
        <a:xfrm>
          <a:off x="396061" y="1213580"/>
          <a:ext cx="2968334" cy="1482172"/>
        </a:xfrm>
        <a:prstGeom prst="round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accent1">
                  <a:lumMod val="75000"/>
                </a:schemeClr>
              </a:solidFill>
            </a:rPr>
            <a:t>Bloques comunes</a:t>
          </a:r>
          <a:endParaRPr lang="es-ES" sz="3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8415" y="1285934"/>
        <a:ext cx="2823626" cy="1337464"/>
      </dsp:txXfrm>
    </dsp:sp>
    <dsp:sp modelId="{0B9F36AD-F298-4AE7-B6AB-DAB77E1B7E40}">
      <dsp:nvSpPr>
        <dsp:cNvPr id="0" name=""/>
        <dsp:cNvSpPr/>
      </dsp:nvSpPr>
      <dsp:spPr>
        <a:xfrm rot="20500636">
          <a:off x="3288751" y="994126"/>
          <a:ext cx="2984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40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A93E4-F369-40B7-ADD9-2F2D66D34FC7}">
      <dsp:nvSpPr>
        <dsp:cNvPr id="0" name=""/>
        <dsp:cNvSpPr/>
      </dsp:nvSpPr>
      <dsp:spPr>
        <a:xfrm>
          <a:off x="5410938" y="0"/>
          <a:ext cx="3158013" cy="525080"/>
        </a:xfrm>
        <a:prstGeom prst="round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5436570" y="25632"/>
        <a:ext cx="3106749" cy="473816"/>
      </dsp:txXfrm>
    </dsp:sp>
    <dsp:sp modelId="{C5BFEA48-4262-443D-967A-9D5270B91454}">
      <dsp:nvSpPr>
        <dsp:cNvPr id="0" name=""/>
        <dsp:cNvSpPr/>
      </dsp:nvSpPr>
      <dsp:spPr>
        <a:xfrm rot="21540723">
          <a:off x="3364324" y="1920828"/>
          <a:ext cx="956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62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AFF5C-4A5C-4796-885A-8F1722E4B903}">
      <dsp:nvSpPr>
        <dsp:cNvPr id="0" name=""/>
        <dsp:cNvSpPr/>
      </dsp:nvSpPr>
      <dsp:spPr>
        <a:xfrm>
          <a:off x="4320482" y="1426182"/>
          <a:ext cx="4183174" cy="900667"/>
        </a:xfrm>
        <a:prstGeom prst="round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/>
        </a:p>
      </dsp:txBody>
      <dsp:txXfrm>
        <a:off x="4364449" y="1470149"/>
        <a:ext cx="4095240" cy="812733"/>
      </dsp:txXfrm>
    </dsp:sp>
    <dsp:sp modelId="{7F761DAB-9273-43D4-92BE-628A812B67D9}">
      <dsp:nvSpPr>
        <dsp:cNvPr id="0" name=""/>
        <dsp:cNvSpPr/>
      </dsp:nvSpPr>
      <dsp:spPr>
        <a:xfrm rot="2368166">
          <a:off x="2336310" y="3933170"/>
          <a:ext cx="38932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32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5632-0E44-4D49-9316-BD6C027B98A9}">
      <dsp:nvSpPr>
        <dsp:cNvPr id="0" name=""/>
        <dsp:cNvSpPr/>
      </dsp:nvSpPr>
      <dsp:spPr>
        <a:xfrm>
          <a:off x="4392488" y="5170588"/>
          <a:ext cx="4154761" cy="1126747"/>
        </a:xfrm>
        <a:prstGeom prst="round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/>
        </a:p>
      </dsp:txBody>
      <dsp:txXfrm>
        <a:off x="4447491" y="5225591"/>
        <a:ext cx="4044755" cy="1016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105F-8AE2-4FB0-A74C-DB37A1FF077E}">
      <dsp:nvSpPr>
        <dsp:cNvPr id="0" name=""/>
        <dsp:cNvSpPr/>
      </dsp:nvSpPr>
      <dsp:spPr>
        <a:xfrm>
          <a:off x="5649848" y="1177819"/>
          <a:ext cx="3063133" cy="1529507"/>
        </a:xfrm>
        <a:prstGeom prst="round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accent1">
                  <a:lumMod val="75000"/>
                </a:schemeClr>
              </a:solidFill>
            </a:rPr>
            <a:t>Bloques comunes</a:t>
          </a:r>
          <a:endParaRPr lang="es-ES" sz="3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24512" y="1252483"/>
        <a:ext cx="2913805" cy="1380179"/>
      </dsp:txXfrm>
    </dsp:sp>
    <dsp:sp modelId="{0B9F36AD-F298-4AE7-B6AB-DAB77E1B7E40}">
      <dsp:nvSpPr>
        <dsp:cNvPr id="0" name=""/>
        <dsp:cNvSpPr/>
      </dsp:nvSpPr>
      <dsp:spPr>
        <a:xfrm rot="12086034">
          <a:off x="3454444" y="925814"/>
          <a:ext cx="2274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40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A93E4-F369-40B7-ADD9-2F2D66D34FC7}">
      <dsp:nvSpPr>
        <dsp:cNvPr id="0" name=""/>
        <dsp:cNvSpPr/>
      </dsp:nvSpPr>
      <dsp:spPr>
        <a:xfrm>
          <a:off x="1253691" y="0"/>
          <a:ext cx="3258869" cy="510316"/>
        </a:xfrm>
        <a:prstGeom prst="round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1278603" y="24912"/>
        <a:ext cx="3209045" cy="460492"/>
      </dsp:txXfrm>
    </dsp:sp>
    <dsp:sp modelId="{C5BFEA48-4262-443D-967A-9D5270B91454}">
      <dsp:nvSpPr>
        <dsp:cNvPr id="0" name=""/>
        <dsp:cNvSpPr/>
      </dsp:nvSpPr>
      <dsp:spPr>
        <a:xfrm rot="10756288">
          <a:off x="4495353" y="1969389"/>
          <a:ext cx="11545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AFF5C-4A5C-4796-885A-8F1722E4B903}">
      <dsp:nvSpPr>
        <dsp:cNvPr id="0" name=""/>
        <dsp:cNvSpPr/>
      </dsp:nvSpPr>
      <dsp:spPr>
        <a:xfrm>
          <a:off x="423591" y="1537902"/>
          <a:ext cx="4071808" cy="929431"/>
        </a:xfrm>
        <a:prstGeom prst="round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/>
        </a:p>
      </dsp:txBody>
      <dsp:txXfrm>
        <a:off x="468962" y="1583273"/>
        <a:ext cx="3981066" cy="838689"/>
      </dsp:txXfrm>
    </dsp:sp>
    <dsp:sp modelId="{7F761DAB-9273-43D4-92BE-628A812B67D9}">
      <dsp:nvSpPr>
        <dsp:cNvPr id="0" name=""/>
        <dsp:cNvSpPr/>
      </dsp:nvSpPr>
      <dsp:spPr>
        <a:xfrm rot="8313110">
          <a:off x="2350856" y="4207324"/>
          <a:ext cx="4532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21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5632-0E44-4D49-9316-BD6C027B98A9}">
      <dsp:nvSpPr>
        <dsp:cNvPr id="0" name=""/>
        <dsp:cNvSpPr/>
      </dsp:nvSpPr>
      <dsp:spPr>
        <a:xfrm>
          <a:off x="556849" y="5707320"/>
          <a:ext cx="4010379" cy="629376"/>
        </a:xfrm>
        <a:prstGeom prst="roundRect">
          <a:avLst/>
        </a:pr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 dirty="0"/>
        </a:p>
      </dsp:txBody>
      <dsp:txXfrm>
        <a:off x="587573" y="5738044"/>
        <a:ext cx="3948931" cy="567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ACA32-8ECE-40EC-ACB3-8CDDFDCD8360}">
      <dsp:nvSpPr>
        <dsp:cNvPr id="0" name=""/>
        <dsp:cNvSpPr/>
      </dsp:nvSpPr>
      <dsp:spPr>
        <a:xfrm>
          <a:off x="0" y="613915"/>
          <a:ext cx="2875575" cy="17972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C827-E4F4-422A-B459-C636B35A4414}">
      <dsp:nvSpPr>
        <dsp:cNvPr id="0" name=""/>
        <dsp:cNvSpPr/>
      </dsp:nvSpPr>
      <dsp:spPr>
        <a:xfrm>
          <a:off x="2050284" y="671436"/>
          <a:ext cx="212792" cy="212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14E5E-4CC4-4E50-B678-70EBB7387041}">
      <dsp:nvSpPr>
        <dsp:cNvPr id="0" name=""/>
        <dsp:cNvSpPr/>
      </dsp:nvSpPr>
      <dsp:spPr>
        <a:xfrm>
          <a:off x="0" y="286251"/>
          <a:ext cx="2875575" cy="48020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2754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Más información sobre normas</a:t>
          </a:r>
          <a:endParaRPr lang="es-ES" sz="1600" kern="1200" dirty="0"/>
        </a:p>
      </dsp:txBody>
      <dsp:txXfrm>
        <a:off x="23442" y="309693"/>
        <a:ext cx="2828691" cy="433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E8761-365A-4985-9297-AA735AEDF68F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720BA-6A4B-4A91-8A42-36A83F40D39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67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20BA-6A4B-4A91-8A42-36A83F40D39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341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2000" r="-4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7D60-FF34-41BA-8383-E0C44A029195}" type="datetimeFigureOut">
              <a:rPr lang="es-ES" smtClean="0"/>
              <a:pPr/>
              <a:t>20/11/2014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7675-8A47-4920-B162-831032C4E34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4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25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share.com/libguide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7776864" cy="1224136"/>
          </a:xfrm>
          <a:effectLst>
            <a:outerShdw blurRad="127000" dir="4200000" algn="ctr" rotWithShape="0">
              <a:srgbClr val="000000">
                <a:alpha val="57000"/>
              </a:srgbClr>
            </a:outerShdw>
          </a:effectLst>
        </p:spPr>
        <p:txBody>
          <a:bodyPr>
            <a:noAutofit/>
          </a:bodyPr>
          <a:lstStyle/>
          <a:p>
            <a:r>
              <a:rPr lang="es-E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Una </a:t>
            </a: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aproximación a la Nueva web: </a:t>
            </a:r>
            <a:endParaRPr lang="es-ES" sz="28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s-E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Drupal</a:t>
            </a:r>
            <a:r>
              <a:rPr lang="es-E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y </a:t>
            </a:r>
            <a:r>
              <a:rPr lang="es-E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LibGuides</a:t>
            </a:r>
            <a:endParaRPr lang="es-ES" sz="2800" b="1" i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58052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IV Sesión de Buenas Prácticas en la Biblioteca de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</a:rPr>
              <a:t>Ingeniería. </a:t>
            </a:r>
          </a:p>
          <a:p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</a:rPr>
              <a:t>20 de Noviembre de 2014 </a:t>
            </a:r>
            <a:endParaRPr lang="es-E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97" y="5884032"/>
            <a:ext cx="656038" cy="656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2088232" cy="46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/>
              <a:t>Bloques propios</a:t>
            </a:r>
            <a:endParaRPr lang="es-ES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96141"/>
            <a:ext cx="7095828" cy="1986179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645046" y="3186168"/>
            <a:ext cx="2088232" cy="4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Contenidos propios</a:t>
            </a:r>
            <a:endParaRPr lang="es-ES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4" y="4060627"/>
            <a:ext cx="5374396" cy="2152000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5931580" y="3192143"/>
            <a:ext cx="1080120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Noticias</a:t>
            </a:r>
            <a:endParaRPr lang="es-ES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86" y="792781"/>
            <a:ext cx="2314709" cy="5259370"/>
          </a:xfrm>
          <a:prstGeom prst="rect">
            <a:avLst/>
          </a:prstGeom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3029018" y="5694897"/>
            <a:ext cx="3214156" cy="357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Síguenos, destacados, chat </a:t>
            </a:r>
            <a:endParaRPr lang="es-ES" sz="2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410411"/>
            <a:ext cx="6723733" cy="2494167"/>
          </a:xfrm>
          <a:prstGeom prst="rect">
            <a:avLst/>
          </a:prstGeom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1835696" y="3979328"/>
            <a:ext cx="1674186" cy="384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Novedades</a:t>
            </a:r>
            <a:endParaRPr lang="es-ES" sz="2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160534"/>
            <a:ext cx="8535988" cy="1814224"/>
          </a:xfrm>
          <a:prstGeom prst="rect">
            <a:avLst/>
          </a:prstGeom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375064" y="2762807"/>
            <a:ext cx="208823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Información</a:t>
            </a:r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8" grpId="0"/>
      <p:bldP spid="18" grpId="1"/>
      <p:bldP spid="19" grpId="0"/>
      <p:bldP spid="19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4824536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/>
              <a:t>Específicos de cada biblioteca en pestañas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71807"/>
            <a:ext cx="6192688" cy="11152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09" y="2419575"/>
            <a:ext cx="5430384" cy="42866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17" y="2420888"/>
            <a:ext cx="5439454" cy="4285351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00115318"/>
              </p:ext>
            </p:extLst>
          </p:nvPr>
        </p:nvGraphicFramePr>
        <p:xfrm>
          <a:off x="1576739" y="3598648"/>
          <a:ext cx="2875575" cy="241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13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474355"/>
            <a:ext cx="4824536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 smtClean="0"/>
              <a:t>Guías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4744"/>
            <a:ext cx="6210140" cy="1132316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10510506"/>
              </p:ext>
            </p:extLst>
          </p:nvPr>
        </p:nvGraphicFramePr>
        <p:xfrm>
          <a:off x="3684240" y="1021184"/>
          <a:ext cx="4920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116632"/>
            <a:ext cx="7455126" cy="661115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0925913"/>
              </p:ext>
            </p:extLst>
          </p:nvPr>
        </p:nvGraphicFramePr>
        <p:xfrm>
          <a:off x="1495714" y="1292726"/>
          <a:ext cx="4087603" cy="246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7347944"/>
              </p:ext>
            </p:extLst>
          </p:nvPr>
        </p:nvGraphicFramePr>
        <p:xfrm>
          <a:off x="0" y="1714287"/>
          <a:ext cx="8064896" cy="39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2840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4" grpId="0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0218"/>
            <a:ext cx="7473236" cy="661115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78509206"/>
              </p:ext>
            </p:extLst>
          </p:nvPr>
        </p:nvGraphicFramePr>
        <p:xfrm>
          <a:off x="2619986" y="1916832"/>
          <a:ext cx="40324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95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87854"/>
            <a:ext cx="7416824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Guía de información Biblioteca Ingeniería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7309299" cy="59256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4704"/>
            <a:ext cx="7327883" cy="59256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764704"/>
            <a:ext cx="7416824" cy="59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451" y="260648"/>
            <a:ext cx="7416824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Guía  ayuda alumnos foráneos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022813" cy="565991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4654350"/>
              </p:ext>
            </p:extLst>
          </p:nvPr>
        </p:nvGraphicFramePr>
        <p:xfrm>
          <a:off x="4211960" y="3501008"/>
          <a:ext cx="18238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1" y="840818"/>
            <a:ext cx="7022813" cy="5684851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378575"/>
              </p:ext>
            </p:extLst>
          </p:nvPr>
        </p:nvGraphicFramePr>
        <p:xfrm>
          <a:off x="2555776" y="4797152"/>
          <a:ext cx="3744416" cy="98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01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60648"/>
            <a:ext cx="3600400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 smtClean="0"/>
              <a:t>Otras guías de la BUS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848502"/>
            <a:ext cx="7200800" cy="58426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848502"/>
            <a:ext cx="7277110" cy="584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2520280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800" b="1" dirty="0" smtClean="0"/>
              <a:t>En desarrollo</a:t>
            </a:r>
            <a:endParaRPr lang="es-ES" sz="2800" b="1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827584" y="1052736"/>
            <a:ext cx="741682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s-ES" sz="2800" b="1" dirty="0" smtClean="0"/>
              <a:t>Objetivo abierto </a:t>
            </a:r>
            <a:endParaRPr lang="es-ES" sz="28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000" b="1" dirty="0" smtClean="0"/>
              <a:t>Migración de otros contenidos</a:t>
            </a:r>
            <a:endParaRPr lang="es-ES" sz="20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000" b="1" dirty="0" smtClean="0"/>
              <a:t>Mejoras </a:t>
            </a:r>
            <a:r>
              <a:rPr lang="es-ES" sz="2000" b="1" dirty="0"/>
              <a:t>de </a:t>
            </a:r>
            <a:r>
              <a:rPr lang="es-ES" sz="2000" b="1" dirty="0" smtClean="0"/>
              <a:t>contenidos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000" b="1" dirty="0"/>
              <a:t>Creación de nuevos contenido</a:t>
            </a:r>
            <a:endParaRPr lang="es-ES" sz="2000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es-ES" sz="2800" b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115616" y="2746891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800" b="1" dirty="0" smtClean="0"/>
              <a:t>¡¡Gracias por tu tiempo, gracias por tu atención!! </a:t>
            </a:r>
            <a:endParaRPr lang="es-ES" sz="2800" b="1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8" y="908720"/>
            <a:ext cx="7516890" cy="586105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1971696"/>
            <a:ext cx="66247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Nuevas guías idiomas, empleo, comunicación,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6" y="2865034"/>
            <a:ext cx="66247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frecuentes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4704" y="3867097"/>
            <a:ext cx="66247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Tesis……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92371" y="4432317"/>
            <a:ext cx="6750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800" b="1" dirty="0" smtClean="0"/>
              <a:t> Conocimiento </a:t>
            </a:r>
            <a:r>
              <a:rPr lang="es-ES" sz="2800" b="1" dirty="0"/>
              <a:t>de ambas herramientas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000" b="1" dirty="0"/>
              <a:t>Posibilita las mejoras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000" b="1" dirty="0"/>
              <a:t>Agiliza el trabajo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2" grpId="0" animBg="1"/>
      <p:bldP spid="2" grpId="1" animBg="1"/>
      <p:bldP spid="9" grpId="0" animBg="1"/>
      <p:bldP spid="9" grpId="1" animBg="1"/>
      <p:bldP spid="12" grpId="0" animBg="1"/>
      <p:bldP spid="12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27584" y="4653136"/>
            <a:ext cx="424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La Biblioteca necesita adaptar sus espacios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17758"/>
            <a:ext cx="2144096" cy="2996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80728"/>
            <a:ext cx="6386493" cy="9428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61" y="2636912"/>
            <a:ext cx="5632882" cy="325651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691680" y="2852936"/>
            <a:ext cx="122413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1691680" y="3670694"/>
            <a:ext cx="151216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22" y="73606"/>
            <a:ext cx="4965188" cy="5371618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4427984" y="1556792"/>
            <a:ext cx="1368152" cy="14401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4427984" y="2420888"/>
            <a:ext cx="1368152" cy="14401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4427984" y="5229200"/>
            <a:ext cx="2376264" cy="14401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275336" cy="3888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7504" y="142899"/>
            <a:ext cx="4680520" cy="909837"/>
          </a:xfrm>
        </p:spPr>
        <p:txBody>
          <a:bodyPr>
            <a:normAutofit/>
          </a:bodyPr>
          <a:lstStyle/>
          <a:p>
            <a:r>
              <a:rPr lang="es-ES" sz="3000" dirty="0" smtClean="0"/>
              <a:t>Herramientas seleccionadas</a:t>
            </a:r>
            <a:endParaRPr lang="es-ES" sz="3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63888" y="4293096"/>
            <a:ext cx="5256584" cy="158417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s-ES" sz="2500" dirty="0" err="1">
                <a:hlinkClick r:id="rId2" tooltip="LibGuides"/>
              </a:rPr>
              <a:t>LibGuides</a:t>
            </a:r>
            <a:r>
              <a:rPr lang="es-ES" sz="1600" dirty="0"/>
              <a:t> es el sistema de gestión de contenido web 2.0 para la elaboración de guías de biblioteca. Permite utilizarlo para crear atractivos contenidos multimedia, compartir conocimientos e información, y promover recursos bibliotecarios para la </a:t>
            </a:r>
            <a:r>
              <a:rPr lang="es-ES" sz="1600" dirty="0" smtClean="0"/>
              <a:t>comunidad……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3568" y="1628800"/>
            <a:ext cx="5040560" cy="24482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r>
              <a:rPr lang="es-ES" sz="11200" dirty="0" err="1">
                <a:solidFill>
                  <a:srgbClr val="C00000"/>
                </a:solidFill>
              </a:rPr>
              <a:t>Drupal</a:t>
            </a:r>
            <a:r>
              <a:rPr lang="es-ES" sz="8600" dirty="0"/>
              <a:t> </a:t>
            </a:r>
            <a:r>
              <a:rPr lang="es-ES" sz="6400" dirty="0"/>
              <a:t>es un gestor de contenidos multipropósito que puede usarse para aplicaciones como por ejemplo</a:t>
            </a:r>
            <a:r>
              <a:rPr lang="es-ES" sz="6400" dirty="0" smtClean="0"/>
              <a:t>:</a:t>
            </a:r>
          </a:p>
          <a:p>
            <a:endParaRPr lang="es-ES" sz="6400" dirty="0" smtClean="0"/>
          </a:p>
          <a:p>
            <a:pPr marL="1314450" lvl="1" indent="-8572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Portales comunitarios</a:t>
            </a:r>
          </a:p>
          <a:p>
            <a:pPr marL="1314450" lvl="1" indent="-8572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Foros de discusión</a:t>
            </a:r>
          </a:p>
          <a:p>
            <a:pPr marL="1314450" lvl="1" indent="-8572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Sitios web corporativos</a:t>
            </a:r>
          </a:p>
          <a:p>
            <a:pPr marL="1314450" lvl="1" indent="-8572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Aplicaciones de Intranet</a:t>
            </a:r>
          </a:p>
          <a:p>
            <a:pPr marL="1314450" lvl="1" indent="-8572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Sitios personales o blogs</a:t>
            </a:r>
          </a:p>
          <a:p>
            <a:pPr marL="1314450" lvl="1" indent="-8572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….</a:t>
            </a:r>
            <a:endParaRPr lang="es-ES" sz="6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2000" b="1" dirty="0" smtClean="0"/>
              <a:t>Diseños aprobados de páginas</a:t>
            </a:r>
            <a:endParaRPr lang="es-ES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05" y="1772816"/>
            <a:ext cx="2488360" cy="41044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3030" y="2492896"/>
            <a:ext cx="2267258" cy="41090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80" y="1196008"/>
            <a:ext cx="2635858" cy="4101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65764"/>
            <a:ext cx="10009112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000" b="1" dirty="0" smtClean="0"/>
              <a:t>Reunión grupo de trabajo Biblioteca Ingeniería</a:t>
            </a:r>
          </a:p>
          <a:p>
            <a:pPr marL="914400" lvl="2" indent="0">
              <a:buNone/>
            </a:pPr>
            <a:endParaRPr lang="es-ES" sz="2000" b="1" dirty="0"/>
          </a:p>
          <a:p>
            <a:pPr lvl="2"/>
            <a:r>
              <a:rPr lang="es-ES" sz="2000" b="1" dirty="0" smtClean="0"/>
              <a:t>Importancia de nuestra página</a:t>
            </a:r>
          </a:p>
          <a:p>
            <a:pPr lvl="2"/>
            <a:r>
              <a:rPr lang="es-ES" sz="2000" b="1" dirty="0" smtClean="0"/>
              <a:t>Composición mapa web</a:t>
            </a:r>
          </a:p>
          <a:p>
            <a:pPr lvl="2"/>
            <a:r>
              <a:rPr lang="es-ES" sz="2000" b="1" dirty="0"/>
              <a:t>Seleccionar distintos diseños según </a:t>
            </a:r>
            <a:r>
              <a:rPr lang="es-ES" sz="2000" b="1" dirty="0" smtClean="0"/>
              <a:t>contenido</a:t>
            </a:r>
          </a:p>
          <a:p>
            <a:pPr lvl="2"/>
            <a:r>
              <a:rPr lang="es-ES" sz="2000" b="1" dirty="0"/>
              <a:t>Eliminar algunas páginas y volcar esa información en </a:t>
            </a:r>
            <a:r>
              <a:rPr lang="es-ES" sz="2000" b="1" dirty="0" smtClean="0"/>
              <a:t>Vinci</a:t>
            </a:r>
          </a:p>
          <a:p>
            <a:pPr lvl="2"/>
            <a:r>
              <a:rPr lang="es-ES" sz="2000" b="1" dirty="0"/>
              <a:t>Revisar enlaces, actualizar, añadir, </a:t>
            </a:r>
            <a:r>
              <a:rPr lang="es-ES" sz="2000" b="1" dirty="0" smtClean="0"/>
              <a:t>quitar</a:t>
            </a:r>
          </a:p>
          <a:p>
            <a:pPr lvl="2"/>
            <a:r>
              <a:rPr lang="es-ES" sz="2000" b="1" dirty="0" smtClean="0"/>
              <a:t>En contacto con la BUS</a:t>
            </a:r>
          </a:p>
          <a:p>
            <a:pPr lvl="2"/>
            <a:r>
              <a:rPr lang="es-ES" sz="2000" b="1" dirty="0" smtClean="0"/>
              <a:t>Toma de decisiones (qué en </a:t>
            </a:r>
            <a:r>
              <a:rPr lang="es-ES" sz="2000" b="1" dirty="0" err="1" smtClean="0"/>
              <a:t>Libguides</a:t>
            </a:r>
            <a:r>
              <a:rPr lang="es-ES" sz="2000" b="1" dirty="0" smtClean="0"/>
              <a:t>, qué a página web con DRUPAL)</a:t>
            </a:r>
            <a:endParaRPr lang="es-ES" sz="2000" b="1" dirty="0"/>
          </a:p>
          <a:p>
            <a:pPr lvl="2"/>
            <a:endParaRPr lang="es-ES" sz="2000" b="1" dirty="0"/>
          </a:p>
          <a:p>
            <a:pPr lvl="2"/>
            <a:endParaRPr lang="es-ES" sz="2000" b="1" dirty="0" smtClean="0"/>
          </a:p>
          <a:p>
            <a:pPr lvl="2"/>
            <a:endParaRPr lang="es-ES" sz="2000" b="1" dirty="0" smtClean="0"/>
          </a:p>
          <a:p>
            <a:pPr>
              <a:buNone/>
            </a:pPr>
            <a:r>
              <a:rPr lang="es-ES" sz="2000" dirty="0" smtClean="0"/>
              <a:t>					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96757"/>
            <a:ext cx="8352928" cy="38665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0" y="3714745"/>
            <a:ext cx="3240360" cy="25360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897" y="2132856"/>
            <a:ext cx="3353031" cy="253605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962" y="1988840"/>
            <a:ext cx="5720510" cy="4651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1240160"/>
            <a:ext cx="33843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67544" y="188640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/>
              <a:t>Proceso</a:t>
            </a:r>
            <a:endParaRPr lang="es-ES" b="1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9642559"/>
              </p:ext>
            </p:extLst>
          </p:nvPr>
        </p:nvGraphicFramePr>
        <p:xfrm>
          <a:off x="1043608" y="980728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ángulo 24"/>
          <p:cNvSpPr/>
          <p:nvPr/>
        </p:nvSpPr>
        <p:spPr>
          <a:xfrm>
            <a:off x="971600" y="5661248"/>
            <a:ext cx="75608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Simultáneamente</a:t>
            </a:r>
          </a:p>
          <a:p>
            <a:endParaRPr lang="es-ES" sz="900" b="1" dirty="0"/>
          </a:p>
          <a:p>
            <a:r>
              <a:rPr lang="es-ES" b="1" dirty="0"/>
              <a:t>Creación de guías y páginas de contenido en </a:t>
            </a:r>
            <a:r>
              <a:rPr lang="es-ES" b="1" dirty="0" err="1"/>
              <a:t>Libguides</a:t>
            </a:r>
            <a:endParaRPr lang="es-ES" b="1" dirty="0"/>
          </a:p>
          <a:p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850106"/>
          </a:xfrm>
        </p:spPr>
        <p:txBody>
          <a:bodyPr>
            <a:normAutofit/>
          </a:bodyPr>
          <a:lstStyle/>
          <a:p>
            <a:pPr algn="l"/>
            <a:r>
              <a:rPr lang="es-ES" sz="2000" b="1" dirty="0" smtClean="0"/>
              <a:t>La página web (DRUPAL)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79712" y="1124744"/>
            <a:ext cx="2520280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Página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principal de la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8622"/>
            <a:ext cx="4020017" cy="6224118"/>
          </a:xfrm>
          <a:prstGeom prst="rect">
            <a:avLst/>
          </a:prstGeom>
        </p:spPr>
      </p:pic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100163649"/>
              </p:ext>
            </p:extLst>
          </p:nvPr>
        </p:nvGraphicFramePr>
        <p:xfrm>
          <a:off x="287524" y="229192"/>
          <a:ext cx="8568952" cy="658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3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437634"/>
            <a:ext cx="3960440" cy="725528"/>
          </a:xfrm>
        </p:spPr>
        <p:txBody>
          <a:bodyPr>
            <a:normAutofit/>
          </a:bodyPr>
          <a:lstStyle/>
          <a:p>
            <a:pPr algn="l"/>
            <a:r>
              <a:rPr lang="es-ES" sz="2000" b="1" dirty="0" smtClean="0"/>
              <a:t>Página de Biblioteca de Ingeniería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03848" y="1124744"/>
            <a:ext cx="129614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BUS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8" y="437634"/>
            <a:ext cx="3915657" cy="6253264"/>
          </a:xfrm>
          <a:prstGeom prst="rect">
            <a:avLst/>
          </a:prstGeom>
        </p:spPr>
      </p:pic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72927562"/>
              </p:ext>
            </p:extLst>
          </p:nvPr>
        </p:nvGraphicFramePr>
        <p:xfrm>
          <a:off x="71500" y="378955"/>
          <a:ext cx="8856984" cy="679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342</Words>
  <Application>Microsoft Office PowerPoint</Application>
  <PresentationFormat>Presentación en pantalla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Herramientas seleccionadas</vt:lpstr>
      <vt:lpstr>Diseños aprobados de páginas</vt:lpstr>
      <vt:lpstr>Presentación de PowerPoint</vt:lpstr>
      <vt:lpstr>Presentación de PowerPoint</vt:lpstr>
      <vt:lpstr>La página web (DRUPAL)</vt:lpstr>
      <vt:lpstr>Página de Biblioteca de Ingeniería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Infraestructuras</dc:title>
  <dc:creator>Usuario</dc:creator>
  <cp:lastModifiedBy>biblioteca</cp:lastModifiedBy>
  <cp:revision>217</cp:revision>
  <dcterms:created xsi:type="dcterms:W3CDTF">2011-10-21T09:38:51Z</dcterms:created>
  <dcterms:modified xsi:type="dcterms:W3CDTF">2014-11-20T09:02:25Z</dcterms:modified>
</cp:coreProperties>
</file>