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6C1"/>
    <a:srgbClr val="9900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0A68B-9562-4A87-9EBE-B6A38DCB7DDD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B6528-8AB6-4D9E-9CF1-49722F9D5E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10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B6528-8AB6-4D9E-9CF1-49722F9D5E0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5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96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36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91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15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43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09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31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23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45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9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29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27AEF-0FB2-45CA-A205-F51E069BD432}" type="datetimeFigureOut">
              <a:rPr lang="es-ES" smtClean="0"/>
              <a:t>11/12/2018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FAA3E-6E2A-4C86-8F2A-C6F81B10BA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2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3852663"/>
            <a:ext cx="6400800" cy="982960"/>
          </a:xfrm>
        </p:spPr>
        <p:txBody>
          <a:bodyPr>
            <a:normAutofit fontScale="47500" lnSpcReduction="20000"/>
          </a:bodyPr>
          <a:lstStyle/>
          <a:p>
            <a:pPr algn="r"/>
            <a:endParaRPr lang="es-ES" sz="4500" dirty="0">
              <a:solidFill>
                <a:srgbClr val="990033"/>
              </a:solidFill>
            </a:endParaRPr>
          </a:p>
          <a:p>
            <a:pPr algn="r"/>
            <a:r>
              <a:rPr lang="es-ES" sz="4300" dirty="0">
                <a:solidFill>
                  <a:srgbClr val="990033"/>
                </a:solidFill>
              </a:rPr>
              <a:t>XII Jornadas de Buenas Prácticas</a:t>
            </a:r>
          </a:p>
          <a:p>
            <a:pPr algn="r"/>
            <a:r>
              <a:rPr lang="es-ES" sz="3400" dirty="0">
                <a:solidFill>
                  <a:srgbClr val="990033"/>
                </a:solidFill>
              </a:rPr>
              <a:t>12 de Diciembre 2018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13109" r="54640" b="68787"/>
          <a:stretch/>
        </p:blipFill>
        <p:spPr bwMode="auto">
          <a:xfrm>
            <a:off x="107504" y="1772816"/>
            <a:ext cx="8928992" cy="15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2483768" y="3335286"/>
            <a:ext cx="640080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000" dirty="0">
                <a:solidFill>
                  <a:srgbClr val="A50021"/>
                </a:solidFill>
              </a:rPr>
              <a:t>Juan Ángel González, Carmen Muñoz, Mariví Puy</a:t>
            </a:r>
          </a:p>
          <a:p>
            <a:pPr algn="r"/>
            <a:endParaRPr lang="es-ES" sz="4500" dirty="0"/>
          </a:p>
        </p:txBody>
      </p:sp>
    </p:spTree>
    <p:extLst>
      <p:ext uri="{BB962C8B-B14F-4D97-AF65-F5344CB8AC3E}">
        <p14:creationId xmlns:p14="http://schemas.microsoft.com/office/powerpoint/2010/main" val="287215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30595" r="54640" b="8782"/>
          <a:stretch/>
        </p:blipFill>
        <p:spPr bwMode="auto">
          <a:xfrm>
            <a:off x="107504" y="260648"/>
            <a:ext cx="8856984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35996" y="908720"/>
            <a:ext cx="4212468" cy="1440160"/>
          </a:xfrm>
          <a:prstGeom prst="rect">
            <a:avLst/>
          </a:prstGeom>
          <a:noFill/>
          <a:ln w="28575">
            <a:solidFill>
              <a:srgbClr val="4BB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3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7" t="23514" r="4420" b="16606"/>
          <a:stretch/>
        </p:blipFill>
        <p:spPr bwMode="auto">
          <a:xfrm>
            <a:off x="323528" y="188640"/>
            <a:ext cx="882047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535996" y="908720"/>
            <a:ext cx="4212468" cy="144016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23528" y="5226977"/>
            <a:ext cx="3888432" cy="144016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49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8" t="24140" r="5221" b="9862"/>
          <a:stretch/>
        </p:blipFill>
        <p:spPr bwMode="auto">
          <a:xfrm>
            <a:off x="107504" y="188640"/>
            <a:ext cx="8856984" cy="667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35996" y="1612275"/>
            <a:ext cx="4212468" cy="10801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395536" y="908720"/>
            <a:ext cx="3888432" cy="14401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5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</Words>
  <Application>Microsoft Office PowerPoint</Application>
  <PresentationFormat>Presentación en pantalla (4:3)</PresentationFormat>
  <Paragraphs>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</dc:creator>
  <cp:lastModifiedBy>user</cp:lastModifiedBy>
  <cp:revision>8</cp:revision>
  <dcterms:created xsi:type="dcterms:W3CDTF">2018-12-11T07:35:51Z</dcterms:created>
  <dcterms:modified xsi:type="dcterms:W3CDTF">2018-12-11T10:43:55Z</dcterms:modified>
</cp:coreProperties>
</file>