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  <p:sldId id="266" r:id="rId9"/>
    <p:sldId id="269" r:id="rId10"/>
    <p:sldId id="277" r:id="rId11"/>
    <p:sldId id="278" r:id="rId12"/>
    <p:sldId id="279" r:id="rId13"/>
    <p:sldId id="280" r:id="rId14"/>
    <p:sldId id="267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81" r:id="rId23"/>
    <p:sldId id="282" r:id="rId24"/>
    <p:sldId id="283" r:id="rId25"/>
    <p:sldId id="25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>
        <p:scale>
          <a:sx n="88" d="100"/>
          <a:sy n="88" d="100"/>
        </p:scale>
        <p:origin x="-5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B685B-204D-4FCA-B2DE-3E6ED03B49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240FCB4-445A-470B-9D85-5E03E2688162}">
      <dgm:prSet custT="1"/>
      <dgm:spPr/>
      <dgm:t>
        <a:bodyPr/>
        <a:lstStyle/>
        <a:p>
          <a:pPr rtl="0"/>
          <a:r>
            <a:rPr lang="es-ES" sz="2800" dirty="0" smtClean="0"/>
            <a:t>GRUPOS DE ESTUDIO</a:t>
          </a:r>
        </a:p>
        <a:p>
          <a:pPr rtl="0"/>
          <a:endParaRPr lang="ca-ES" sz="2800" dirty="0"/>
        </a:p>
      </dgm:t>
    </dgm:pt>
    <dgm:pt modelId="{78FF6A8E-8538-484F-99D2-0960F740883F}" type="parTrans" cxnId="{0E72E520-2972-471B-B837-E8BF1C1B8B3B}">
      <dgm:prSet/>
      <dgm:spPr/>
      <dgm:t>
        <a:bodyPr/>
        <a:lstStyle/>
        <a:p>
          <a:endParaRPr lang="ca-ES"/>
        </a:p>
      </dgm:t>
    </dgm:pt>
    <dgm:pt modelId="{C132189F-EBDF-4452-AD8C-E0198FFD9855}" type="sibTrans" cxnId="{0E72E520-2972-471B-B837-E8BF1C1B8B3B}">
      <dgm:prSet/>
      <dgm:spPr/>
      <dgm:t>
        <a:bodyPr/>
        <a:lstStyle/>
        <a:p>
          <a:endParaRPr lang="ca-ES"/>
        </a:p>
      </dgm:t>
    </dgm:pt>
    <dgm:pt modelId="{6FC1F35D-DC61-4B2E-8DA6-C55C54900D36}">
      <dgm:prSet custT="1"/>
      <dgm:spPr/>
      <dgm:t>
        <a:bodyPr/>
        <a:lstStyle/>
        <a:p>
          <a:pPr rtl="0"/>
          <a:r>
            <a:rPr lang="es-ES" sz="2200" dirty="0" smtClean="0"/>
            <a:t>Secciones centrales</a:t>
          </a:r>
          <a:endParaRPr lang="ca-ES" sz="2200" dirty="0"/>
        </a:p>
      </dgm:t>
    </dgm:pt>
    <dgm:pt modelId="{DA2378EF-B31C-437C-B020-C05363E277FB}" type="parTrans" cxnId="{3B621CD4-9831-4D50-8BBA-B8C0A5A61F4A}">
      <dgm:prSet/>
      <dgm:spPr/>
      <dgm:t>
        <a:bodyPr/>
        <a:lstStyle/>
        <a:p>
          <a:endParaRPr lang="ca-ES"/>
        </a:p>
      </dgm:t>
    </dgm:pt>
    <dgm:pt modelId="{DE562003-C5DC-4961-9090-06AB96BE80E2}" type="sibTrans" cxnId="{3B621CD4-9831-4D50-8BBA-B8C0A5A61F4A}">
      <dgm:prSet/>
      <dgm:spPr/>
      <dgm:t>
        <a:bodyPr/>
        <a:lstStyle/>
        <a:p>
          <a:endParaRPr lang="ca-ES"/>
        </a:p>
      </dgm:t>
    </dgm:pt>
    <dgm:pt modelId="{4EFC05B1-723A-4EB7-B256-7B5B948802B3}">
      <dgm:prSet custT="1"/>
      <dgm:spPr/>
      <dgm:t>
        <a:bodyPr/>
        <a:lstStyle/>
        <a:p>
          <a:pPr rtl="0"/>
          <a:r>
            <a:rPr lang="es-ES" sz="2200" dirty="0" smtClean="0"/>
            <a:t>Bibliotecas comparables</a:t>
          </a:r>
          <a:endParaRPr lang="ca-ES" sz="2200" dirty="0"/>
        </a:p>
      </dgm:t>
    </dgm:pt>
    <dgm:pt modelId="{C8F023F0-0258-4DB9-827A-71EBBD8AF714}" type="parTrans" cxnId="{16B3FA8E-DA28-4398-80D9-8FB5886B5ACF}">
      <dgm:prSet/>
      <dgm:spPr/>
      <dgm:t>
        <a:bodyPr/>
        <a:lstStyle/>
        <a:p>
          <a:endParaRPr lang="ca-ES"/>
        </a:p>
      </dgm:t>
    </dgm:pt>
    <dgm:pt modelId="{0E54CB81-9F1F-453E-A84E-DFC67DA28AA4}" type="sibTrans" cxnId="{16B3FA8E-DA28-4398-80D9-8FB5886B5ACF}">
      <dgm:prSet/>
      <dgm:spPr/>
      <dgm:t>
        <a:bodyPr/>
        <a:lstStyle/>
        <a:p>
          <a:endParaRPr lang="ca-ES"/>
        </a:p>
      </dgm:t>
    </dgm:pt>
    <dgm:pt modelId="{6982265A-6DE0-425E-B12C-B08BA8E498C3}">
      <dgm:prSet custT="1"/>
      <dgm:spPr/>
      <dgm:t>
        <a:bodyPr/>
        <a:lstStyle/>
        <a:p>
          <a:pPr rtl="0"/>
          <a:r>
            <a:rPr lang="es-ES" sz="2200" dirty="0" smtClean="0"/>
            <a:t>Bibliotecas especiales (Biblioteca Histórica, Biblioteca Depósito …) </a:t>
          </a:r>
          <a:endParaRPr lang="ca-ES" sz="2200" dirty="0"/>
        </a:p>
      </dgm:t>
    </dgm:pt>
    <dgm:pt modelId="{E1B03C18-4DF1-4993-84F8-686521D68775}" type="parTrans" cxnId="{0DDA9254-AC95-47AD-808A-F224FB1BF53E}">
      <dgm:prSet/>
      <dgm:spPr/>
      <dgm:t>
        <a:bodyPr/>
        <a:lstStyle/>
        <a:p>
          <a:endParaRPr lang="ca-ES"/>
        </a:p>
      </dgm:t>
    </dgm:pt>
    <dgm:pt modelId="{FAC1FB4C-F087-4023-9E7B-29DAFBD2315B}" type="sibTrans" cxnId="{0DDA9254-AC95-47AD-808A-F224FB1BF53E}">
      <dgm:prSet/>
      <dgm:spPr/>
      <dgm:t>
        <a:bodyPr/>
        <a:lstStyle/>
        <a:p>
          <a:endParaRPr lang="ca-ES"/>
        </a:p>
      </dgm:t>
    </dgm:pt>
    <dgm:pt modelId="{3EECDAFE-CC09-4D24-887A-5894E0462BDC}">
      <dgm:prSet custT="1"/>
      <dgm:spPr/>
      <dgm:t>
        <a:bodyPr/>
        <a:lstStyle/>
        <a:p>
          <a:pPr rtl="0"/>
          <a:r>
            <a:rPr lang="es-ES" sz="2200" dirty="0" smtClean="0"/>
            <a:t>Archivos</a:t>
          </a:r>
          <a:endParaRPr lang="ca-ES" sz="2200" dirty="0"/>
        </a:p>
      </dgm:t>
    </dgm:pt>
    <dgm:pt modelId="{74371B45-230A-4823-ACA9-BCCCA2ABAE0D}" type="parTrans" cxnId="{9BC4CA26-E7E4-4CEE-B3BD-22BF8025A04F}">
      <dgm:prSet/>
      <dgm:spPr/>
      <dgm:t>
        <a:bodyPr/>
        <a:lstStyle/>
        <a:p>
          <a:endParaRPr lang="ca-ES"/>
        </a:p>
      </dgm:t>
    </dgm:pt>
    <dgm:pt modelId="{F9AA79DD-1887-4960-AB39-2114C3DDC00E}" type="sibTrans" cxnId="{9BC4CA26-E7E4-4CEE-B3BD-22BF8025A04F}">
      <dgm:prSet/>
      <dgm:spPr/>
      <dgm:t>
        <a:bodyPr/>
        <a:lstStyle/>
        <a:p>
          <a:endParaRPr lang="ca-ES"/>
        </a:p>
      </dgm:t>
    </dgm:pt>
    <dgm:pt modelId="{62D27FC7-C024-45A3-8D2E-651F5911802F}">
      <dgm:prSet/>
      <dgm:spPr/>
      <dgm:t>
        <a:bodyPr/>
        <a:lstStyle/>
        <a:p>
          <a:pPr rtl="0"/>
          <a:endParaRPr lang="ca-ES" sz="2200" dirty="0"/>
        </a:p>
      </dgm:t>
    </dgm:pt>
    <dgm:pt modelId="{D60C1DB4-C572-4A9C-97B0-D234AC9CF605}" type="parTrans" cxnId="{74310697-ACB7-489A-A3BE-DC9B6BC2D538}">
      <dgm:prSet/>
      <dgm:spPr/>
      <dgm:t>
        <a:bodyPr/>
        <a:lstStyle/>
        <a:p>
          <a:endParaRPr lang="ca-ES"/>
        </a:p>
      </dgm:t>
    </dgm:pt>
    <dgm:pt modelId="{786E92DA-9B77-487D-AD0E-BC88A67329C8}" type="sibTrans" cxnId="{74310697-ACB7-489A-A3BE-DC9B6BC2D538}">
      <dgm:prSet/>
      <dgm:spPr/>
      <dgm:t>
        <a:bodyPr/>
        <a:lstStyle/>
        <a:p>
          <a:endParaRPr lang="ca-ES"/>
        </a:p>
      </dgm:t>
    </dgm:pt>
    <dgm:pt modelId="{BA2C17BE-13BE-4323-A3A7-A4C48A2D01FB}">
      <dgm:prSet/>
      <dgm:spPr/>
      <dgm:t>
        <a:bodyPr/>
        <a:lstStyle/>
        <a:p>
          <a:pPr rtl="0"/>
          <a:endParaRPr lang="ca-ES" sz="2200"/>
        </a:p>
      </dgm:t>
    </dgm:pt>
    <dgm:pt modelId="{31737BDB-8EDE-48DB-BF4D-0D84B7CE81C6}" type="parTrans" cxnId="{804ABA03-4605-4199-9EE3-BA6B9A180770}">
      <dgm:prSet/>
      <dgm:spPr/>
      <dgm:t>
        <a:bodyPr/>
        <a:lstStyle/>
        <a:p>
          <a:endParaRPr lang="ca-ES"/>
        </a:p>
      </dgm:t>
    </dgm:pt>
    <dgm:pt modelId="{A0B4A989-1DA6-48CB-B1D1-E9CACB32CC5C}" type="sibTrans" cxnId="{804ABA03-4605-4199-9EE3-BA6B9A180770}">
      <dgm:prSet/>
      <dgm:spPr/>
      <dgm:t>
        <a:bodyPr/>
        <a:lstStyle/>
        <a:p>
          <a:endParaRPr lang="ca-ES"/>
        </a:p>
      </dgm:t>
    </dgm:pt>
    <dgm:pt modelId="{0608A4C2-53FA-43E2-8149-EA9D809C4964}">
      <dgm:prSet/>
      <dgm:spPr/>
      <dgm:t>
        <a:bodyPr/>
        <a:lstStyle/>
        <a:p>
          <a:pPr rtl="0"/>
          <a:endParaRPr lang="ca-ES" sz="2200" dirty="0"/>
        </a:p>
      </dgm:t>
    </dgm:pt>
    <dgm:pt modelId="{D5C6095C-D902-4688-B206-46E7D3A7C585}" type="parTrans" cxnId="{5A211B4C-BDD2-49D7-8E7B-5FA181CE6319}">
      <dgm:prSet/>
      <dgm:spPr/>
      <dgm:t>
        <a:bodyPr/>
        <a:lstStyle/>
        <a:p>
          <a:endParaRPr lang="ca-ES"/>
        </a:p>
      </dgm:t>
    </dgm:pt>
    <dgm:pt modelId="{4B4644F8-0C43-44E3-B4C5-4BE4944A4388}" type="sibTrans" cxnId="{5A211B4C-BDD2-49D7-8E7B-5FA181CE6319}">
      <dgm:prSet/>
      <dgm:spPr/>
      <dgm:t>
        <a:bodyPr/>
        <a:lstStyle/>
        <a:p>
          <a:endParaRPr lang="ca-ES"/>
        </a:p>
      </dgm:t>
    </dgm:pt>
    <dgm:pt modelId="{C9B302B1-E050-450D-9FC7-0C688DE5BFA6}" type="pres">
      <dgm:prSet presAssocID="{347B685B-204D-4FCA-B2DE-3E6ED03B49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439D74F-248B-4D1D-B9BE-41940528BB0C}" type="pres">
      <dgm:prSet presAssocID="{2240FCB4-445A-470B-9D85-5E03E2688162}" presName="composite" presStyleCnt="0"/>
      <dgm:spPr/>
    </dgm:pt>
    <dgm:pt modelId="{68A08F57-4184-468F-BACE-B50046A38499}" type="pres">
      <dgm:prSet presAssocID="{2240FCB4-445A-470B-9D85-5E03E268816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</dgm:spPr>
      <dgm:t>
        <a:bodyPr/>
        <a:lstStyle/>
        <a:p>
          <a:endParaRPr lang="ca-ES"/>
        </a:p>
      </dgm:t>
    </dgm:pt>
    <dgm:pt modelId="{60EB07BF-733F-4929-9764-100A90CAAC7A}" type="pres">
      <dgm:prSet presAssocID="{2240FCB4-445A-470B-9D85-5E03E268816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DDA9254-AC95-47AD-808A-F224FB1BF53E}" srcId="{2240FCB4-445A-470B-9D85-5E03E2688162}" destId="{6982265A-6DE0-425E-B12C-B08BA8E498C3}" srcOrd="2" destOrd="0" parTransId="{E1B03C18-4DF1-4993-84F8-686521D68775}" sibTransId="{FAC1FB4C-F087-4023-9E7B-29DAFBD2315B}"/>
    <dgm:cxn modelId="{0E72E520-2972-471B-B837-E8BF1C1B8B3B}" srcId="{347B685B-204D-4FCA-B2DE-3E6ED03B494C}" destId="{2240FCB4-445A-470B-9D85-5E03E2688162}" srcOrd="0" destOrd="0" parTransId="{78FF6A8E-8538-484F-99D2-0960F740883F}" sibTransId="{C132189F-EBDF-4452-AD8C-E0198FFD9855}"/>
    <dgm:cxn modelId="{890778EE-07EB-4D4E-A668-63A1EE2A9616}" type="presOf" srcId="{6982265A-6DE0-425E-B12C-B08BA8E498C3}" destId="{60EB07BF-733F-4929-9764-100A90CAAC7A}" srcOrd="0" destOrd="3" presId="urn:microsoft.com/office/officeart/2005/8/layout/vList3"/>
    <dgm:cxn modelId="{0A7D721D-3F09-4833-ABD1-5E9C59C0ED32}" type="presOf" srcId="{BA2C17BE-13BE-4323-A3A7-A4C48A2D01FB}" destId="{60EB07BF-733F-4929-9764-100A90CAAC7A}" srcOrd="0" destOrd="6" presId="urn:microsoft.com/office/officeart/2005/8/layout/vList3"/>
    <dgm:cxn modelId="{C545E254-2646-49B2-B74E-87B15B5803B3}" type="presOf" srcId="{62D27FC7-C024-45A3-8D2E-651F5911802F}" destId="{60EB07BF-733F-4929-9764-100A90CAAC7A}" srcOrd="0" destOrd="5" presId="urn:microsoft.com/office/officeart/2005/8/layout/vList3"/>
    <dgm:cxn modelId="{DB32706C-2482-4ADD-B11C-ECE29BD201C1}" type="presOf" srcId="{6FC1F35D-DC61-4B2E-8DA6-C55C54900D36}" destId="{60EB07BF-733F-4929-9764-100A90CAAC7A}" srcOrd="0" destOrd="1" presId="urn:microsoft.com/office/officeart/2005/8/layout/vList3"/>
    <dgm:cxn modelId="{74310697-ACB7-489A-A3BE-DC9B6BC2D538}" srcId="{3EECDAFE-CC09-4D24-887A-5894E0462BDC}" destId="{62D27FC7-C024-45A3-8D2E-651F5911802F}" srcOrd="0" destOrd="0" parTransId="{D60C1DB4-C572-4A9C-97B0-D234AC9CF605}" sibTransId="{786E92DA-9B77-487D-AD0E-BC88A67329C8}"/>
    <dgm:cxn modelId="{16B3FA8E-DA28-4398-80D9-8FB5886B5ACF}" srcId="{2240FCB4-445A-470B-9D85-5E03E2688162}" destId="{4EFC05B1-723A-4EB7-B256-7B5B948802B3}" srcOrd="1" destOrd="0" parTransId="{C8F023F0-0258-4DB9-827A-71EBBD8AF714}" sibTransId="{0E54CB81-9F1F-453E-A84E-DFC67DA28AA4}"/>
    <dgm:cxn modelId="{DAB3069E-44ED-4C8B-A788-83C32A3CFAFD}" type="presOf" srcId="{0608A4C2-53FA-43E2-8149-EA9D809C4964}" destId="{60EB07BF-733F-4929-9764-100A90CAAC7A}" srcOrd="0" destOrd="7" presId="urn:microsoft.com/office/officeart/2005/8/layout/vList3"/>
    <dgm:cxn modelId="{804ABA03-4605-4199-9EE3-BA6B9A180770}" srcId="{3EECDAFE-CC09-4D24-887A-5894E0462BDC}" destId="{BA2C17BE-13BE-4323-A3A7-A4C48A2D01FB}" srcOrd="1" destOrd="0" parTransId="{31737BDB-8EDE-48DB-BF4D-0D84B7CE81C6}" sibTransId="{A0B4A989-1DA6-48CB-B1D1-E9CACB32CC5C}"/>
    <dgm:cxn modelId="{B366BA2A-DFA3-44CD-B01C-7883F216983D}" type="presOf" srcId="{4EFC05B1-723A-4EB7-B256-7B5B948802B3}" destId="{60EB07BF-733F-4929-9764-100A90CAAC7A}" srcOrd="0" destOrd="2" presId="urn:microsoft.com/office/officeart/2005/8/layout/vList3"/>
    <dgm:cxn modelId="{3B621CD4-9831-4D50-8BBA-B8C0A5A61F4A}" srcId="{2240FCB4-445A-470B-9D85-5E03E2688162}" destId="{6FC1F35D-DC61-4B2E-8DA6-C55C54900D36}" srcOrd="0" destOrd="0" parTransId="{DA2378EF-B31C-437C-B020-C05363E277FB}" sibTransId="{DE562003-C5DC-4961-9090-06AB96BE80E2}"/>
    <dgm:cxn modelId="{5A211B4C-BDD2-49D7-8E7B-5FA181CE6319}" srcId="{3EECDAFE-CC09-4D24-887A-5894E0462BDC}" destId="{0608A4C2-53FA-43E2-8149-EA9D809C4964}" srcOrd="2" destOrd="0" parTransId="{D5C6095C-D902-4688-B206-46E7D3A7C585}" sibTransId="{4B4644F8-0C43-44E3-B4C5-4BE4944A4388}"/>
    <dgm:cxn modelId="{9BC4CA26-E7E4-4CEE-B3BD-22BF8025A04F}" srcId="{2240FCB4-445A-470B-9D85-5E03E2688162}" destId="{3EECDAFE-CC09-4D24-887A-5894E0462BDC}" srcOrd="3" destOrd="0" parTransId="{74371B45-230A-4823-ACA9-BCCCA2ABAE0D}" sibTransId="{F9AA79DD-1887-4960-AB39-2114C3DDC00E}"/>
    <dgm:cxn modelId="{B442C898-035B-4B2C-A57A-A9331CDA230B}" type="presOf" srcId="{347B685B-204D-4FCA-B2DE-3E6ED03B494C}" destId="{C9B302B1-E050-450D-9FC7-0C688DE5BFA6}" srcOrd="0" destOrd="0" presId="urn:microsoft.com/office/officeart/2005/8/layout/vList3"/>
    <dgm:cxn modelId="{9BD77000-8C84-435C-BD28-3D47C89FCF1E}" type="presOf" srcId="{2240FCB4-445A-470B-9D85-5E03E2688162}" destId="{60EB07BF-733F-4929-9764-100A90CAAC7A}" srcOrd="0" destOrd="0" presId="urn:microsoft.com/office/officeart/2005/8/layout/vList3"/>
    <dgm:cxn modelId="{885DF42A-6D09-4409-B5AD-8A02A05C3751}" type="presOf" srcId="{3EECDAFE-CC09-4D24-887A-5894E0462BDC}" destId="{60EB07BF-733F-4929-9764-100A90CAAC7A}" srcOrd="0" destOrd="4" presId="urn:microsoft.com/office/officeart/2005/8/layout/vList3"/>
    <dgm:cxn modelId="{6B36AFEB-2D46-4F94-AC23-110487E13DC5}" type="presParOf" srcId="{C9B302B1-E050-450D-9FC7-0C688DE5BFA6}" destId="{F439D74F-248B-4D1D-B9BE-41940528BB0C}" srcOrd="0" destOrd="0" presId="urn:microsoft.com/office/officeart/2005/8/layout/vList3"/>
    <dgm:cxn modelId="{CDF32E1B-B003-4230-AD37-CEC69E866F91}" type="presParOf" srcId="{F439D74F-248B-4D1D-B9BE-41940528BB0C}" destId="{68A08F57-4184-468F-BACE-B50046A38499}" srcOrd="0" destOrd="0" presId="urn:microsoft.com/office/officeart/2005/8/layout/vList3"/>
    <dgm:cxn modelId="{F6CF063B-B882-4BFC-AA15-BF7A874CA038}" type="presParOf" srcId="{F439D74F-248B-4D1D-B9BE-41940528BB0C}" destId="{60EB07BF-733F-4929-9764-100A90CAAC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B685B-204D-4FCA-B2DE-3E6ED03B49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240FCB4-445A-470B-9D85-5E03E2688162}">
      <dgm:prSet/>
      <dgm:spPr/>
      <dgm:t>
        <a:bodyPr/>
        <a:lstStyle/>
        <a:p>
          <a:pPr rtl="0"/>
          <a:r>
            <a:rPr lang="es-ES" sz="2800" dirty="0" smtClean="0"/>
            <a:t>GRUPOS DE ESTUDIO</a:t>
          </a:r>
          <a:endParaRPr lang="ca-ES" sz="2800" dirty="0"/>
        </a:p>
      </dgm:t>
    </dgm:pt>
    <dgm:pt modelId="{78FF6A8E-8538-484F-99D2-0960F740883F}" type="parTrans" cxnId="{0E72E520-2972-471B-B837-E8BF1C1B8B3B}">
      <dgm:prSet/>
      <dgm:spPr/>
      <dgm:t>
        <a:bodyPr/>
        <a:lstStyle/>
        <a:p>
          <a:endParaRPr lang="ca-ES"/>
        </a:p>
      </dgm:t>
    </dgm:pt>
    <dgm:pt modelId="{C132189F-EBDF-4452-AD8C-E0198FFD9855}" type="sibTrans" cxnId="{0E72E520-2972-471B-B837-E8BF1C1B8B3B}">
      <dgm:prSet/>
      <dgm:spPr/>
      <dgm:t>
        <a:bodyPr/>
        <a:lstStyle/>
        <a:p>
          <a:endParaRPr lang="ca-ES"/>
        </a:p>
      </dgm:t>
    </dgm:pt>
    <dgm:pt modelId="{62D27FC7-C024-45A3-8D2E-651F5911802F}">
      <dgm:prSet/>
      <dgm:spPr/>
      <dgm:t>
        <a:bodyPr/>
        <a:lstStyle/>
        <a:p>
          <a:pPr rtl="0"/>
          <a:endParaRPr lang="ca-ES" sz="2200" dirty="0"/>
        </a:p>
      </dgm:t>
    </dgm:pt>
    <dgm:pt modelId="{D60C1DB4-C572-4A9C-97B0-D234AC9CF605}" type="parTrans" cxnId="{74310697-ACB7-489A-A3BE-DC9B6BC2D538}">
      <dgm:prSet/>
      <dgm:spPr/>
      <dgm:t>
        <a:bodyPr/>
        <a:lstStyle/>
        <a:p>
          <a:endParaRPr lang="ca-ES"/>
        </a:p>
      </dgm:t>
    </dgm:pt>
    <dgm:pt modelId="{786E92DA-9B77-487D-AD0E-BC88A67329C8}" type="sibTrans" cxnId="{74310697-ACB7-489A-A3BE-DC9B6BC2D538}">
      <dgm:prSet/>
      <dgm:spPr/>
      <dgm:t>
        <a:bodyPr/>
        <a:lstStyle/>
        <a:p>
          <a:endParaRPr lang="ca-ES"/>
        </a:p>
      </dgm:t>
    </dgm:pt>
    <dgm:pt modelId="{BA2C17BE-13BE-4323-A3A7-A4C48A2D01FB}">
      <dgm:prSet/>
      <dgm:spPr/>
      <dgm:t>
        <a:bodyPr/>
        <a:lstStyle/>
        <a:p>
          <a:pPr rtl="0"/>
          <a:r>
            <a:rPr lang="es-ES" sz="2200" dirty="0" smtClean="0"/>
            <a:t>Secciones centrales, no permiten la comparación  Estudio interanual de 4 años</a:t>
          </a:r>
          <a:endParaRPr lang="ca-ES" sz="2200" dirty="0"/>
        </a:p>
      </dgm:t>
    </dgm:pt>
    <dgm:pt modelId="{31737BDB-8EDE-48DB-BF4D-0D84B7CE81C6}" type="parTrans" cxnId="{804ABA03-4605-4199-9EE3-BA6B9A180770}">
      <dgm:prSet/>
      <dgm:spPr/>
      <dgm:t>
        <a:bodyPr/>
        <a:lstStyle/>
        <a:p>
          <a:endParaRPr lang="ca-ES"/>
        </a:p>
      </dgm:t>
    </dgm:pt>
    <dgm:pt modelId="{A0B4A989-1DA6-48CB-B1D1-E9CACB32CC5C}" type="sibTrans" cxnId="{804ABA03-4605-4199-9EE3-BA6B9A180770}">
      <dgm:prSet/>
      <dgm:spPr/>
      <dgm:t>
        <a:bodyPr/>
        <a:lstStyle/>
        <a:p>
          <a:endParaRPr lang="ca-ES"/>
        </a:p>
      </dgm:t>
    </dgm:pt>
    <dgm:pt modelId="{0608A4C2-53FA-43E2-8149-EA9D809C4964}">
      <dgm:prSet/>
      <dgm:spPr/>
      <dgm:t>
        <a:bodyPr/>
        <a:lstStyle/>
        <a:p>
          <a:pPr rtl="0"/>
          <a:endParaRPr lang="ca-ES" sz="2200" dirty="0"/>
        </a:p>
      </dgm:t>
    </dgm:pt>
    <dgm:pt modelId="{D5C6095C-D902-4688-B206-46E7D3A7C585}" type="parTrans" cxnId="{5A211B4C-BDD2-49D7-8E7B-5FA181CE6319}">
      <dgm:prSet/>
      <dgm:spPr/>
      <dgm:t>
        <a:bodyPr/>
        <a:lstStyle/>
        <a:p>
          <a:endParaRPr lang="ca-ES"/>
        </a:p>
      </dgm:t>
    </dgm:pt>
    <dgm:pt modelId="{4B4644F8-0C43-44E3-B4C5-4BE4944A4388}" type="sibTrans" cxnId="{5A211B4C-BDD2-49D7-8E7B-5FA181CE6319}">
      <dgm:prSet/>
      <dgm:spPr/>
      <dgm:t>
        <a:bodyPr/>
        <a:lstStyle/>
        <a:p>
          <a:endParaRPr lang="ca-ES"/>
        </a:p>
      </dgm:t>
    </dgm:pt>
    <dgm:pt modelId="{C9B302B1-E050-450D-9FC7-0C688DE5BFA6}" type="pres">
      <dgm:prSet presAssocID="{347B685B-204D-4FCA-B2DE-3E6ED03B49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439D74F-248B-4D1D-B9BE-41940528BB0C}" type="pres">
      <dgm:prSet presAssocID="{2240FCB4-445A-470B-9D85-5E03E2688162}" presName="composite" presStyleCnt="0"/>
      <dgm:spPr/>
    </dgm:pt>
    <dgm:pt modelId="{68A08F57-4184-468F-BACE-B50046A38499}" type="pres">
      <dgm:prSet presAssocID="{2240FCB4-445A-470B-9D85-5E03E268816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</dgm:spPr>
      <dgm:t>
        <a:bodyPr/>
        <a:lstStyle/>
        <a:p>
          <a:endParaRPr lang="ca-ES"/>
        </a:p>
      </dgm:t>
    </dgm:pt>
    <dgm:pt modelId="{60EB07BF-733F-4929-9764-100A90CAAC7A}" type="pres">
      <dgm:prSet presAssocID="{2240FCB4-445A-470B-9D85-5E03E268816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04ABA03-4605-4199-9EE3-BA6B9A180770}" srcId="{62D27FC7-C024-45A3-8D2E-651F5911802F}" destId="{BA2C17BE-13BE-4323-A3A7-A4C48A2D01FB}" srcOrd="0" destOrd="0" parTransId="{31737BDB-8EDE-48DB-BF4D-0D84B7CE81C6}" sibTransId="{A0B4A989-1DA6-48CB-B1D1-E9CACB32CC5C}"/>
    <dgm:cxn modelId="{804956C4-D0C2-4DBC-9C24-016EC2EDDCBA}" type="presOf" srcId="{2240FCB4-445A-470B-9D85-5E03E2688162}" destId="{60EB07BF-733F-4929-9764-100A90CAAC7A}" srcOrd="0" destOrd="0" presId="urn:microsoft.com/office/officeart/2005/8/layout/vList3"/>
    <dgm:cxn modelId="{74310697-ACB7-489A-A3BE-DC9B6BC2D538}" srcId="{2240FCB4-445A-470B-9D85-5E03E2688162}" destId="{62D27FC7-C024-45A3-8D2E-651F5911802F}" srcOrd="0" destOrd="0" parTransId="{D60C1DB4-C572-4A9C-97B0-D234AC9CF605}" sibTransId="{786E92DA-9B77-487D-AD0E-BC88A67329C8}"/>
    <dgm:cxn modelId="{97E26CB1-EA59-4B97-98A7-40C1BD3D469C}" type="presOf" srcId="{0608A4C2-53FA-43E2-8149-EA9D809C4964}" destId="{60EB07BF-733F-4929-9764-100A90CAAC7A}" srcOrd="0" destOrd="3" presId="urn:microsoft.com/office/officeart/2005/8/layout/vList3"/>
    <dgm:cxn modelId="{5A211B4C-BDD2-49D7-8E7B-5FA181CE6319}" srcId="{62D27FC7-C024-45A3-8D2E-651F5911802F}" destId="{0608A4C2-53FA-43E2-8149-EA9D809C4964}" srcOrd="1" destOrd="0" parTransId="{D5C6095C-D902-4688-B206-46E7D3A7C585}" sibTransId="{4B4644F8-0C43-44E3-B4C5-4BE4944A4388}"/>
    <dgm:cxn modelId="{0E72E520-2972-471B-B837-E8BF1C1B8B3B}" srcId="{347B685B-204D-4FCA-B2DE-3E6ED03B494C}" destId="{2240FCB4-445A-470B-9D85-5E03E2688162}" srcOrd="0" destOrd="0" parTransId="{78FF6A8E-8538-484F-99D2-0960F740883F}" sibTransId="{C132189F-EBDF-4452-AD8C-E0198FFD9855}"/>
    <dgm:cxn modelId="{9EB1DC03-8484-4187-BE5A-CC009047D114}" type="presOf" srcId="{BA2C17BE-13BE-4323-A3A7-A4C48A2D01FB}" destId="{60EB07BF-733F-4929-9764-100A90CAAC7A}" srcOrd="0" destOrd="2" presId="urn:microsoft.com/office/officeart/2005/8/layout/vList3"/>
    <dgm:cxn modelId="{C71EB22B-48F4-4850-8F1A-065AA6A68F68}" type="presOf" srcId="{62D27FC7-C024-45A3-8D2E-651F5911802F}" destId="{60EB07BF-733F-4929-9764-100A90CAAC7A}" srcOrd="0" destOrd="1" presId="urn:microsoft.com/office/officeart/2005/8/layout/vList3"/>
    <dgm:cxn modelId="{7FCDA38A-5265-4850-B552-D50682D0FAE3}" type="presOf" srcId="{347B685B-204D-4FCA-B2DE-3E6ED03B494C}" destId="{C9B302B1-E050-450D-9FC7-0C688DE5BFA6}" srcOrd="0" destOrd="0" presId="urn:microsoft.com/office/officeart/2005/8/layout/vList3"/>
    <dgm:cxn modelId="{8405837E-0700-4C8A-A059-3FE53C9FE6BD}" type="presParOf" srcId="{C9B302B1-E050-450D-9FC7-0C688DE5BFA6}" destId="{F439D74F-248B-4D1D-B9BE-41940528BB0C}" srcOrd="0" destOrd="0" presId="urn:microsoft.com/office/officeart/2005/8/layout/vList3"/>
    <dgm:cxn modelId="{2B45FEB9-38F7-48A6-B898-750BF856174F}" type="presParOf" srcId="{F439D74F-248B-4D1D-B9BE-41940528BB0C}" destId="{68A08F57-4184-468F-BACE-B50046A38499}" srcOrd="0" destOrd="0" presId="urn:microsoft.com/office/officeart/2005/8/layout/vList3"/>
    <dgm:cxn modelId="{1CC5B113-C076-48EC-BD9A-CCEC1432A789}" type="presParOf" srcId="{F439D74F-248B-4D1D-B9BE-41940528BB0C}" destId="{60EB07BF-733F-4929-9764-100A90CAAC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B685B-204D-4FCA-B2DE-3E6ED03B49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240FCB4-445A-470B-9D85-5E03E2688162}">
      <dgm:prSet/>
      <dgm:spPr/>
      <dgm:t>
        <a:bodyPr/>
        <a:lstStyle/>
        <a:p>
          <a:pPr rtl="0"/>
          <a:r>
            <a:rPr lang="es-ES" sz="2800" dirty="0" smtClean="0"/>
            <a:t>GRUPOS DE ESTUDIO</a:t>
          </a:r>
          <a:endParaRPr lang="ca-ES" sz="2800" dirty="0"/>
        </a:p>
      </dgm:t>
    </dgm:pt>
    <dgm:pt modelId="{78FF6A8E-8538-484F-99D2-0960F740883F}" type="parTrans" cxnId="{0E72E520-2972-471B-B837-E8BF1C1B8B3B}">
      <dgm:prSet/>
      <dgm:spPr/>
      <dgm:t>
        <a:bodyPr/>
        <a:lstStyle/>
        <a:p>
          <a:endParaRPr lang="ca-ES"/>
        </a:p>
      </dgm:t>
    </dgm:pt>
    <dgm:pt modelId="{C132189F-EBDF-4452-AD8C-E0198FFD9855}" type="sibTrans" cxnId="{0E72E520-2972-471B-B837-E8BF1C1B8B3B}">
      <dgm:prSet/>
      <dgm:spPr/>
      <dgm:t>
        <a:bodyPr/>
        <a:lstStyle/>
        <a:p>
          <a:endParaRPr lang="ca-ES"/>
        </a:p>
      </dgm:t>
    </dgm:pt>
    <dgm:pt modelId="{62D27FC7-C024-45A3-8D2E-651F5911802F}">
      <dgm:prSet/>
      <dgm:spPr/>
      <dgm:t>
        <a:bodyPr/>
        <a:lstStyle/>
        <a:p>
          <a:pPr rtl="0"/>
          <a:endParaRPr lang="ca-ES" sz="2200" dirty="0"/>
        </a:p>
      </dgm:t>
    </dgm:pt>
    <dgm:pt modelId="{D60C1DB4-C572-4A9C-97B0-D234AC9CF605}" type="parTrans" cxnId="{74310697-ACB7-489A-A3BE-DC9B6BC2D538}">
      <dgm:prSet/>
      <dgm:spPr/>
      <dgm:t>
        <a:bodyPr/>
        <a:lstStyle/>
        <a:p>
          <a:endParaRPr lang="ca-ES"/>
        </a:p>
      </dgm:t>
    </dgm:pt>
    <dgm:pt modelId="{786E92DA-9B77-487D-AD0E-BC88A67329C8}" type="sibTrans" cxnId="{74310697-ACB7-489A-A3BE-DC9B6BC2D538}">
      <dgm:prSet/>
      <dgm:spPr/>
      <dgm:t>
        <a:bodyPr/>
        <a:lstStyle/>
        <a:p>
          <a:endParaRPr lang="ca-ES"/>
        </a:p>
      </dgm:t>
    </dgm:pt>
    <dgm:pt modelId="{BA2C17BE-13BE-4323-A3A7-A4C48A2D01FB}">
      <dgm:prSet/>
      <dgm:spPr/>
      <dgm:t>
        <a:bodyPr/>
        <a:lstStyle/>
        <a:p>
          <a:pPr rtl="0"/>
          <a:r>
            <a:rPr lang="es-ES" sz="2200" dirty="0" smtClean="0"/>
            <a:t>Bibliotecas comparables 6. Comparación entre ellas con los datos del último año</a:t>
          </a:r>
          <a:endParaRPr lang="ca-ES" sz="2200" dirty="0"/>
        </a:p>
      </dgm:t>
    </dgm:pt>
    <dgm:pt modelId="{31737BDB-8EDE-48DB-BF4D-0D84B7CE81C6}" type="parTrans" cxnId="{804ABA03-4605-4199-9EE3-BA6B9A180770}">
      <dgm:prSet/>
      <dgm:spPr/>
      <dgm:t>
        <a:bodyPr/>
        <a:lstStyle/>
        <a:p>
          <a:endParaRPr lang="ca-ES"/>
        </a:p>
      </dgm:t>
    </dgm:pt>
    <dgm:pt modelId="{A0B4A989-1DA6-48CB-B1D1-E9CACB32CC5C}" type="sibTrans" cxnId="{804ABA03-4605-4199-9EE3-BA6B9A180770}">
      <dgm:prSet/>
      <dgm:spPr/>
      <dgm:t>
        <a:bodyPr/>
        <a:lstStyle/>
        <a:p>
          <a:endParaRPr lang="ca-ES"/>
        </a:p>
      </dgm:t>
    </dgm:pt>
    <dgm:pt modelId="{0608A4C2-53FA-43E2-8149-EA9D809C4964}">
      <dgm:prSet/>
      <dgm:spPr/>
      <dgm:t>
        <a:bodyPr/>
        <a:lstStyle/>
        <a:p>
          <a:pPr rtl="0"/>
          <a:endParaRPr lang="ca-ES" sz="2200" dirty="0"/>
        </a:p>
      </dgm:t>
    </dgm:pt>
    <dgm:pt modelId="{D5C6095C-D902-4688-B206-46E7D3A7C585}" type="parTrans" cxnId="{5A211B4C-BDD2-49D7-8E7B-5FA181CE6319}">
      <dgm:prSet/>
      <dgm:spPr/>
      <dgm:t>
        <a:bodyPr/>
        <a:lstStyle/>
        <a:p>
          <a:endParaRPr lang="ca-ES"/>
        </a:p>
      </dgm:t>
    </dgm:pt>
    <dgm:pt modelId="{4B4644F8-0C43-44E3-B4C5-4BE4944A4388}" type="sibTrans" cxnId="{5A211B4C-BDD2-49D7-8E7B-5FA181CE6319}">
      <dgm:prSet/>
      <dgm:spPr/>
      <dgm:t>
        <a:bodyPr/>
        <a:lstStyle/>
        <a:p>
          <a:endParaRPr lang="ca-ES"/>
        </a:p>
      </dgm:t>
    </dgm:pt>
    <dgm:pt modelId="{C9B302B1-E050-450D-9FC7-0C688DE5BFA6}" type="pres">
      <dgm:prSet presAssocID="{347B685B-204D-4FCA-B2DE-3E6ED03B49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439D74F-248B-4D1D-B9BE-41940528BB0C}" type="pres">
      <dgm:prSet presAssocID="{2240FCB4-445A-470B-9D85-5E03E2688162}" presName="composite" presStyleCnt="0"/>
      <dgm:spPr/>
    </dgm:pt>
    <dgm:pt modelId="{68A08F57-4184-468F-BACE-B50046A38499}" type="pres">
      <dgm:prSet presAssocID="{2240FCB4-445A-470B-9D85-5E03E268816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</dgm:spPr>
      <dgm:t>
        <a:bodyPr/>
        <a:lstStyle/>
        <a:p>
          <a:endParaRPr lang="ca-ES"/>
        </a:p>
      </dgm:t>
    </dgm:pt>
    <dgm:pt modelId="{60EB07BF-733F-4929-9764-100A90CAAC7A}" type="pres">
      <dgm:prSet presAssocID="{2240FCB4-445A-470B-9D85-5E03E268816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7325D52-F466-4634-A389-7A1858BB706D}" type="presOf" srcId="{0608A4C2-53FA-43E2-8149-EA9D809C4964}" destId="{60EB07BF-733F-4929-9764-100A90CAAC7A}" srcOrd="0" destOrd="3" presId="urn:microsoft.com/office/officeart/2005/8/layout/vList3"/>
    <dgm:cxn modelId="{804ABA03-4605-4199-9EE3-BA6B9A180770}" srcId="{62D27FC7-C024-45A3-8D2E-651F5911802F}" destId="{BA2C17BE-13BE-4323-A3A7-A4C48A2D01FB}" srcOrd="0" destOrd="0" parTransId="{31737BDB-8EDE-48DB-BF4D-0D84B7CE81C6}" sibTransId="{A0B4A989-1DA6-48CB-B1D1-E9CACB32CC5C}"/>
    <dgm:cxn modelId="{6983A49B-54C6-459F-A519-D3A7334757B2}" type="presOf" srcId="{BA2C17BE-13BE-4323-A3A7-A4C48A2D01FB}" destId="{60EB07BF-733F-4929-9764-100A90CAAC7A}" srcOrd="0" destOrd="2" presId="urn:microsoft.com/office/officeart/2005/8/layout/vList3"/>
    <dgm:cxn modelId="{74310697-ACB7-489A-A3BE-DC9B6BC2D538}" srcId="{2240FCB4-445A-470B-9D85-5E03E2688162}" destId="{62D27FC7-C024-45A3-8D2E-651F5911802F}" srcOrd="0" destOrd="0" parTransId="{D60C1DB4-C572-4A9C-97B0-D234AC9CF605}" sibTransId="{786E92DA-9B77-487D-AD0E-BC88A67329C8}"/>
    <dgm:cxn modelId="{ADCD6244-D827-4DE7-8A8C-56AF6C8BE111}" type="presOf" srcId="{347B685B-204D-4FCA-B2DE-3E6ED03B494C}" destId="{C9B302B1-E050-450D-9FC7-0C688DE5BFA6}" srcOrd="0" destOrd="0" presId="urn:microsoft.com/office/officeart/2005/8/layout/vList3"/>
    <dgm:cxn modelId="{5A211B4C-BDD2-49D7-8E7B-5FA181CE6319}" srcId="{62D27FC7-C024-45A3-8D2E-651F5911802F}" destId="{0608A4C2-53FA-43E2-8149-EA9D809C4964}" srcOrd="1" destOrd="0" parTransId="{D5C6095C-D902-4688-B206-46E7D3A7C585}" sibTransId="{4B4644F8-0C43-44E3-B4C5-4BE4944A4388}"/>
    <dgm:cxn modelId="{0E72E520-2972-471B-B837-E8BF1C1B8B3B}" srcId="{347B685B-204D-4FCA-B2DE-3E6ED03B494C}" destId="{2240FCB4-445A-470B-9D85-5E03E2688162}" srcOrd="0" destOrd="0" parTransId="{78FF6A8E-8538-484F-99D2-0960F740883F}" sibTransId="{C132189F-EBDF-4452-AD8C-E0198FFD9855}"/>
    <dgm:cxn modelId="{5E233DED-83FA-4E98-BB54-250AD60B9200}" type="presOf" srcId="{2240FCB4-445A-470B-9D85-5E03E2688162}" destId="{60EB07BF-733F-4929-9764-100A90CAAC7A}" srcOrd="0" destOrd="0" presId="urn:microsoft.com/office/officeart/2005/8/layout/vList3"/>
    <dgm:cxn modelId="{6C31CFE3-EFDC-4FD2-99DB-EA9B4A7D125D}" type="presOf" srcId="{62D27FC7-C024-45A3-8D2E-651F5911802F}" destId="{60EB07BF-733F-4929-9764-100A90CAAC7A}" srcOrd="0" destOrd="1" presId="urn:microsoft.com/office/officeart/2005/8/layout/vList3"/>
    <dgm:cxn modelId="{6F3F1869-79B6-4224-B235-46DE5FB46B14}" type="presParOf" srcId="{C9B302B1-E050-450D-9FC7-0C688DE5BFA6}" destId="{F439D74F-248B-4D1D-B9BE-41940528BB0C}" srcOrd="0" destOrd="0" presId="urn:microsoft.com/office/officeart/2005/8/layout/vList3"/>
    <dgm:cxn modelId="{711BC8D8-4A06-4097-9DFA-C6B3B58528A9}" type="presParOf" srcId="{F439D74F-248B-4D1D-B9BE-41940528BB0C}" destId="{68A08F57-4184-468F-BACE-B50046A38499}" srcOrd="0" destOrd="0" presId="urn:microsoft.com/office/officeart/2005/8/layout/vList3"/>
    <dgm:cxn modelId="{97275C6C-2E72-4200-B6C7-7E6243F39D96}" type="presParOf" srcId="{F439D74F-248B-4D1D-B9BE-41940528BB0C}" destId="{60EB07BF-733F-4929-9764-100A90CAAC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B685B-204D-4FCA-B2DE-3E6ED03B49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240FCB4-445A-470B-9D85-5E03E2688162}">
      <dgm:prSet/>
      <dgm:spPr/>
      <dgm:t>
        <a:bodyPr/>
        <a:lstStyle/>
        <a:p>
          <a:pPr rtl="0"/>
          <a:r>
            <a:rPr lang="es-ES" sz="2800" dirty="0" smtClean="0"/>
            <a:t>GRUPOS DE ESTUDIO</a:t>
          </a:r>
          <a:endParaRPr lang="ca-ES" sz="2800" dirty="0"/>
        </a:p>
      </dgm:t>
    </dgm:pt>
    <dgm:pt modelId="{78FF6A8E-8538-484F-99D2-0960F740883F}" type="parTrans" cxnId="{0E72E520-2972-471B-B837-E8BF1C1B8B3B}">
      <dgm:prSet/>
      <dgm:spPr/>
      <dgm:t>
        <a:bodyPr/>
        <a:lstStyle/>
        <a:p>
          <a:endParaRPr lang="ca-ES"/>
        </a:p>
      </dgm:t>
    </dgm:pt>
    <dgm:pt modelId="{C132189F-EBDF-4452-AD8C-E0198FFD9855}" type="sibTrans" cxnId="{0E72E520-2972-471B-B837-E8BF1C1B8B3B}">
      <dgm:prSet/>
      <dgm:spPr/>
      <dgm:t>
        <a:bodyPr/>
        <a:lstStyle/>
        <a:p>
          <a:endParaRPr lang="ca-ES"/>
        </a:p>
      </dgm:t>
    </dgm:pt>
    <dgm:pt modelId="{62D27FC7-C024-45A3-8D2E-651F5911802F}">
      <dgm:prSet/>
      <dgm:spPr/>
      <dgm:t>
        <a:bodyPr/>
        <a:lstStyle/>
        <a:p>
          <a:pPr rtl="0"/>
          <a:endParaRPr lang="ca-ES" sz="2200" dirty="0"/>
        </a:p>
      </dgm:t>
    </dgm:pt>
    <dgm:pt modelId="{D60C1DB4-C572-4A9C-97B0-D234AC9CF605}" type="parTrans" cxnId="{74310697-ACB7-489A-A3BE-DC9B6BC2D538}">
      <dgm:prSet/>
      <dgm:spPr/>
      <dgm:t>
        <a:bodyPr/>
        <a:lstStyle/>
        <a:p>
          <a:endParaRPr lang="ca-ES"/>
        </a:p>
      </dgm:t>
    </dgm:pt>
    <dgm:pt modelId="{786E92DA-9B77-487D-AD0E-BC88A67329C8}" type="sibTrans" cxnId="{74310697-ACB7-489A-A3BE-DC9B6BC2D538}">
      <dgm:prSet/>
      <dgm:spPr/>
      <dgm:t>
        <a:bodyPr/>
        <a:lstStyle/>
        <a:p>
          <a:endParaRPr lang="ca-ES"/>
        </a:p>
      </dgm:t>
    </dgm:pt>
    <dgm:pt modelId="{0608A4C2-53FA-43E2-8149-EA9D809C4964}">
      <dgm:prSet/>
      <dgm:spPr/>
      <dgm:t>
        <a:bodyPr/>
        <a:lstStyle/>
        <a:p>
          <a:pPr rtl="0"/>
          <a:r>
            <a:rPr lang="es-ES" sz="2200" dirty="0" smtClean="0"/>
            <a:t>Bibliotecas especiales  no comparables. Estudio interanual de 4 años</a:t>
          </a:r>
          <a:endParaRPr lang="ca-ES" sz="2200" dirty="0"/>
        </a:p>
      </dgm:t>
    </dgm:pt>
    <dgm:pt modelId="{D5C6095C-D902-4688-B206-46E7D3A7C585}" type="parTrans" cxnId="{5A211B4C-BDD2-49D7-8E7B-5FA181CE6319}">
      <dgm:prSet/>
      <dgm:spPr/>
      <dgm:t>
        <a:bodyPr/>
        <a:lstStyle/>
        <a:p>
          <a:endParaRPr lang="ca-ES"/>
        </a:p>
      </dgm:t>
    </dgm:pt>
    <dgm:pt modelId="{4B4644F8-0C43-44E3-B4C5-4BE4944A4388}" type="sibTrans" cxnId="{5A211B4C-BDD2-49D7-8E7B-5FA181CE6319}">
      <dgm:prSet/>
      <dgm:spPr/>
      <dgm:t>
        <a:bodyPr/>
        <a:lstStyle/>
        <a:p>
          <a:endParaRPr lang="ca-ES"/>
        </a:p>
      </dgm:t>
    </dgm:pt>
    <dgm:pt modelId="{C9B302B1-E050-450D-9FC7-0C688DE5BFA6}" type="pres">
      <dgm:prSet presAssocID="{347B685B-204D-4FCA-B2DE-3E6ED03B49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439D74F-248B-4D1D-B9BE-41940528BB0C}" type="pres">
      <dgm:prSet presAssocID="{2240FCB4-445A-470B-9D85-5E03E2688162}" presName="composite" presStyleCnt="0"/>
      <dgm:spPr/>
    </dgm:pt>
    <dgm:pt modelId="{68A08F57-4184-468F-BACE-B50046A38499}" type="pres">
      <dgm:prSet presAssocID="{2240FCB4-445A-470B-9D85-5E03E268816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</dgm:spPr>
      <dgm:t>
        <a:bodyPr/>
        <a:lstStyle/>
        <a:p>
          <a:endParaRPr lang="ca-ES"/>
        </a:p>
      </dgm:t>
    </dgm:pt>
    <dgm:pt modelId="{60EB07BF-733F-4929-9764-100A90CAAC7A}" type="pres">
      <dgm:prSet presAssocID="{2240FCB4-445A-470B-9D85-5E03E268816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E72E520-2972-471B-B837-E8BF1C1B8B3B}" srcId="{347B685B-204D-4FCA-B2DE-3E6ED03B494C}" destId="{2240FCB4-445A-470B-9D85-5E03E2688162}" srcOrd="0" destOrd="0" parTransId="{78FF6A8E-8538-484F-99D2-0960F740883F}" sibTransId="{C132189F-EBDF-4452-AD8C-E0198FFD9855}"/>
    <dgm:cxn modelId="{22C1868F-E385-4066-9C36-AF9E03519816}" type="presOf" srcId="{62D27FC7-C024-45A3-8D2E-651F5911802F}" destId="{60EB07BF-733F-4929-9764-100A90CAAC7A}" srcOrd="0" destOrd="1" presId="urn:microsoft.com/office/officeart/2005/8/layout/vList3"/>
    <dgm:cxn modelId="{CD45565A-A8A0-4E75-A350-EA5911B6FC1A}" type="presOf" srcId="{347B685B-204D-4FCA-B2DE-3E6ED03B494C}" destId="{C9B302B1-E050-450D-9FC7-0C688DE5BFA6}" srcOrd="0" destOrd="0" presId="urn:microsoft.com/office/officeart/2005/8/layout/vList3"/>
    <dgm:cxn modelId="{FA22022F-DB51-402F-B8B6-0F4382F6EBC3}" type="presOf" srcId="{0608A4C2-53FA-43E2-8149-EA9D809C4964}" destId="{60EB07BF-733F-4929-9764-100A90CAAC7A}" srcOrd="0" destOrd="2" presId="urn:microsoft.com/office/officeart/2005/8/layout/vList3"/>
    <dgm:cxn modelId="{74310697-ACB7-489A-A3BE-DC9B6BC2D538}" srcId="{2240FCB4-445A-470B-9D85-5E03E2688162}" destId="{62D27FC7-C024-45A3-8D2E-651F5911802F}" srcOrd="0" destOrd="0" parTransId="{D60C1DB4-C572-4A9C-97B0-D234AC9CF605}" sibTransId="{786E92DA-9B77-487D-AD0E-BC88A67329C8}"/>
    <dgm:cxn modelId="{5A211B4C-BDD2-49D7-8E7B-5FA181CE6319}" srcId="{62D27FC7-C024-45A3-8D2E-651F5911802F}" destId="{0608A4C2-53FA-43E2-8149-EA9D809C4964}" srcOrd="0" destOrd="0" parTransId="{D5C6095C-D902-4688-B206-46E7D3A7C585}" sibTransId="{4B4644F8-0C43-44E3-B4C5-4BE4944A4388}"/>
    <dgm:cxn modelId="{6869BD69-7DFB-43F1-AE58-DD060E0F5E4E}" type="presOf" srcId="{2240FCB4-445A-470B-9D85-5E03E2688162}" destId="{60EB07BF-733F-4929-9764-100A90CAAC7A}" srcOrd="0" destOrd="0" presId="urn:microsoft.com/office/officeart/2005/8/layout/vList3"/>
    <dgm:cxn modelId="{60E95E77-0679-4758-AA57-3D44BF367A45}" type="presParOf" srcId="{C9B302B1-E050-450D-9FC7-0C688DE5BFA6}" destId="{F439D74F-248B-4D1D-B9BE-41940528BB0C}" srcOrd="0" destOrd="0" presId="urn:microsoft.com/office/officeart/2005/8/layout/vList3"/>
    <dgm:cxn modelId="{B1D7DB88-D803-42C6-9B74-214791670B10}" type="presParOf" srcId="{F439D74F-248B-4D1D-B9BE-41940528BB0C}" destId="{68A08F57-4184-468F-BACE-B50046A38499}" srcOrd="0" destOrd="0" presId="urn:microsoft.com/office/officeart/2005/8/layout/vList3"/>
    <dgm:cxn modelId="{84E8BB08-D342-442A-AF8C-16077F949809}" type="presParOf" srcId="{F439D74F-248B-4D1D-B9BE-41940528BB0C}" destId="{60EB07BF-733F-4929-9764-100A90CAAC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7B685B-204D-4FCA-B2DE-3E6ED03B49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240FCB4-445A-470B-9D85-5E03E2688162}">
      <dgm:prSet/>
      <dgm:spPr/>
      <dgm:t>
        <a:bodyPr/>
        <a:lstStyle/>
        <a:p>
          <a:pPr rtl="0"/>
          <a:r>
            <a:rPr lang="es-ES" sz="2800" dirty="0" smtClean="0"/>
            <a:t>GRUPOS DE ESTUDIO</a:t>
          </a:r>
          <a:endParaRPr lang="ca-ES" sz="2800" dirty="0"/>
        </a:p>
      </dgm:t>
    </dgm:pt>
    <dgm:pt modelId="{78FF6A8E-8538-484F-99D2-0960F740883F}" type="parTrans" cxnId="{0E72E520-2972-471B-B837-E8BF1C1B8B3B}">
      <dgm:prSet/>
      <dgm:spPr/>
      <dgm:t>
        <a:bodyPr/>
        <a:lstStyle/>
        <a:p>
          <a:endParaRPr lang="ca-ES"/>
        </a:p>
      </dgm:t>
    </dgm:pt>
    <dgm:pt modelId="{C132189F-EBDF-4452-AD8C-E0198FFD9855}" type="sibTrans" cxnId="{0E72E520-2972-471B-B837-E8BF1C1B8B3B}">
      <dgm:prSet/>
      <dgm:spPr/>
      <dgm:t>
        <a:bodyPr/>
        <a:lstStyle/>
        <a:p>
          <a:endParaRPr lang="ca-ES"/>
        </a:p>
      </dgm:t>
    </dgm:pt>
    <dgm:pt modelId="{62D27FC7-C024-45A3-8D2E-651F5911802F}">
      <dgm:prSet/>
      <dgm:spPr/>
      <dgm:t>
        <a:bodyPr/>
        <a:lstStyle/>
        <a:p>
          <a:pPr rtl="0"/>
          <a:endParaRPr lang="ca-ES" sz="2200" dirty="0"/>
        </a:p>
      </dgm:t>
    </dgm:pt>
    <dgm:pt modelId="{D60C1DB4-C572-4A9C-97B0-D234AC9CF605}" type="parTrans" cxnId="{74310697-ACB7-489A-A3BE-DC9B6BC2D538}">
      <dgm:prSet/>
      <dgm:spPr/>
      <dgm:t>
        <a:bodyPr/>
        <a:lstStyle/>
        <a:p>
          <a:endParaRPr lang="ca-ES"/>
        </a:p>
      </dgm:t>
    </dgm:pt>
    <dgm:pt modelId="{786E92DA-9B77-487D-AD0E-BC88A67329C8}" type="sibTrans" cxnId="{74310697-ACB7-489A-A3BE-DC9B6BC2D538}">
      <dgm:prSet/>
      <dgm:spPr/>
      <dgm:t>
        <a:bodyPr/>
        <a:lstStyle/>
        <a:p>
          <a:endParaRPr lang="ca-ES"/>
        </a:p>
      </dgm:t>
    </dgm:pt>
    <dgm:pt modelId="{0608A4C2-53FA-43E2-8149-EA9D809C4964}">
      <dgm:prSet/>
      <dgm:spPr/>
      <dgm:t>
        <a:bodyPr/>
        <a:lstStyle/>
        <a:p>
          <a:pPr rtl="0"/>
          <a:r>
            <a:rPr lang="es-ES" sz="2200" dirty="0" smtClean="0"/>
            <a:t>Archivos, dificultad de ofrecer fuentes auditables y públicas</a:t>
          </a:r>
          <a:endParaRPr lang="ca-ES" sz="2200" dirty="0"/>
        </a:p>
      </dgm:t>
    </dgm:pt>
    <dgm:pt modelId="{D5C6095C-D902-4688-B206-46E7D3A7C585}" type="parTrans" cxnId="{5A211B4C-BDD2-49D7-8E7B-5FA181CE6319}">
      <dgm:prSet/>
      <dgm:spPr/>
      <dgm:t>
        <a:bodyPr/>
        <a:lstStyle/>
        <a:p>
          <a:endParaRPr lang="ca-ES"/>
        </a:p>
      </dgm:t>
    </dgm:pt>
    <dgm:pt modelId="{4B4644F8-0C43-44E3-B4C5-4BE4944A4388}" type="sibTrans" cxnId="{5A211B4C-BDD2-49D7-8E7B-5FA181CE6319}">
      <dgm:prSet/>
      <dgm:spPr/>
      <dgm:t>
        <a:bodyPr/>
        <a:lstStyle/>
        <a:p>
          <a:endParaRPr lang="ca-ES"/>
        </a:p>
      </dgm:t>
    </dgm:pt>
    <dgm:pt modelId="{C9B302B1-E050-450D-9FC7-0C688DE5BFA6}" type="pres">
      <dgm:prSet presAssocID="{347B685B-204D-4FCA-B2DE-3E6ED03B49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439D74F-248B-4D1D-B9BE-41940528BB0C}" type="pres">
      <dgm:prSet presAssocID="{2240FCB4-445A-470B-9D85-5E03E2688162}" presName="composite" presStyleCnt="0"/>
      <dgm:spPr/>
    </dgm:pt>
    <dgm:pt modelId="{68A08F57-4184-468F-BACE-B50046A38499}" type="pres">
      <dgm:prSet presAssocID="{2240FCB4-445A-470B-9D85-5E03E268816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</dgm:spPr>
      <dgm:t>
        <a:bodyPr/>
        <a:lstStyle/>
        <a:p>
          <a:endParaRPr lang="ca-ES"/>
        </a:p>
      </dgm:t>
    </dgm:pt>
    <dgm:pt modelId="{60EB07BF-733F-4929-9764-100A90CAAC7A}" type="pres">
      <dgm:prSet presAssocID="{2240FCB4-445A-470B-9D85-5E03E268816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E72E520-2972-471B-B837-E8BF1C1B8B3B}" srcId="{347B685B-204D-4FCA-B2DE-3E6ED03B494C}" destId="{2240FCB4-445A-470B-9D85-5E03E2688162}" srcOrd="0" destOrd="0" parTransId="{78FF6A8E-8538-484F-99D2-0960F740883F}" sibTransId="{C132189F-EBDF-4452-AD8C-E0198FFD9855}"/>
    <dgm:cxn modelId="{C8C9526A-B2BD-4BA1-8C3B-49DC2C84D86F}" type="presOf" srcId="{0608A4C2-53FA-43E2-8149-EA9D809C4964}" destId="{60EB07BF-733F-4929-9764-100A90CAAC7A}" srcOrd="0" destOrd="2" presId="urn:microsoft.com/office/officeart/2005/8/layout/vList3"/>
    <dgm:cxn modelId="{74310697-ACB7-489A-A3BE-DC9B6BC2D538}" srcId="{2240FCB4-445A-470B-9D85-5E03E2688162}" destId="{62D27FC7-C024-45A3-8D2E-651F5911802F}" srcOrd="0" destOrd="0" parTransId="{D60C1DB4-C572-4A9C-97B0-D234AC9CF605}" sibTransId="{786E92DA-9B77-487D-AD0E-BC88A67329C8}"/>
    <dgm:cxn modelId="{5A211B4C-BDD2-49D7-8E7B-5FA181CE6319}" srcId="{62D27FC7-C024-45A3-8D2E-651F5911802F}" destId="{0608A4C2-53FA-43E2-8149-EA9D809C4964}" srcOrd="0" destOrd="0" parTransId="{D5C6095C-D902-4688-B206-46E7D3A7C585}" sibTransId="{4B4644F8-0C43-44E3-B4C5-4BE4944A4388}"/>
    <dgm:cxn modelId="{D6B4A255-68DC-4197-9AFC-2FA91996425F}" type="presOf" srcId="{347B685B-204D-4FCA-B2DE-3E6ED03B494C}" destId="{C9B302B1-E050-450D-9FC7-0C688DE5BFA6}" srcOrd="0" destOrd="0" presId="urn:microsoft.com/office/officeart/2005/8/layout/vList3"/>
    <dgm:cxn modelId="{D65D1F1C-591E-49DA-9440-B3AF5DBDAD86}" type="presOf" srcId="{2240FCB4-445A-470B-9D85-5E03E2688162}" destId="{60EB07BF-733F-4929-9764-100A90CAAC7A}" srcOrd="0" destOrd="0" presId="urn:microsoft.com/office/officeart/2005/8/layout/vList3"/>
    <dgm:cxn modelId="{52BB5ADB-0CC3-4E40-9258-80C2FA5383A4}" type="presOf" srcId="{62D27FC7-C024-45A3-8D2E-651F5911802F}" destId="{60EB07BF-733F-4929-9764-100A90CAAC7A}" srcOrd="0" destOrd="1" presId="urn:microsoft.com/office/officeart/2005/8/layout/vList3"/>
    <dgm:cxn modelId="{20648415-9FAD-4E85-A6CF-E7E8CE7AA687}" type="presParOf" srcId="{C9B302B1-E050-450D-9FC7-0C688DE5BFA6}" destId="{F439D74F-248B-4D1D-B9BE-41940528BB0C}" srcOrd="0" destOrd="0" presId="urn:microsoft.com/office/officeart/2005/8/layout/vList3"/>
    <dgm:cxn modelId="{660BAF89-69F7-4B26-B4BB-36DC412B51C6}" type="presParOf" srcId="{F439D74F-248B-4D1D-B9BE-41940528BB0C}" destId="{68A08F57-4184-468F-BACE-B50046A38499}" srcOrd="0" destOrd="0" presId="urn:microsoft.com/office/officeart/2005/8/layout/vList3"/>
    <dgm:cxn modelId="{060F173B-C592-42BB-8CF1-3BF5D748125D}" type="presParOf" srcId="{F439D74F-248B-4D1D-B9BE-41940528BB0C}" destId="{60EB07BF-733F-4929-9764-100A90CAAC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07BF-733F-4929-9764-100A90CAAC7A}">
      <dsp:nvSpPr>
        <dsp:cNvPr id="0" name=""/>
        <dsp:cNvSpPr/>
      </dsp:nvSpPr>
      <dsp:spPr>
        <a:xfrm rot="10800000">
          <a:off x="2641184" y="416026"/>
          <a:ext cx="6992874" cy="35192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1907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GRUPOS DE ESTUDIO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Secciones centrales</a:t>
          </a:r>
          <a:endParaRPr lang="ca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Bibliotecas comparables</a:t>
          </a:r>
          <a:endParaRPr lang="ca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Bibliotecas especiales (Biblioteca Histórica, Biblioteca Depósito …) </a:t>
          </a:r>
          <a:endParaRPr lang="ca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Archivos</a:t>
          </a:r>
          <a:endParaRPr lang="ca-ES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200" kern="120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200" kern="1200" dirty="0"/>
        </a:p>
      </dsp:txBody>
      <dsp:txXfrm rot="10800000">
        <a:off x="3521005" y="416026"/>
        <a:ext cx="6113053" cy="3519285"/>
      </dsp:txXfrm>
    </dsp:sp>
    <dsp:sp modelId="{68A08F57-4184-468F-BACE-B50046A38499}">
      <dsp:nvSpPr>
        <dsp:cNvPr id="0" name=""/>
        <dsp:cNvSpPr/>
      </dsp:nvSpPr>
      <dsp:spPr>
        <a:xfrm>
          <a:off x="881541" y="416026"/>
          <a:ext cx="3519285" cy="3519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07BF-733F-4929-9764-100A90CAAC7A}">
      <dsp:nvSpPr>
        <dsp:cNvPr id="0" name=""/>
        <dsp:cNvSpPr/>
      </dsp:nvSpPr>
      <dsp:spPr>
        <a:xfrm rot="10800000">
          <a:off x="2642044" y="414305"/>
          <a:ext cx="6992874" cy="3522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37160" rIns="256032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GRUPOS DE ESTUDIO</a:t>
          </a:r>
          <a:endParaRPr lang="ca-ES" sz="36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Secciones centrales, no permiten la comparación  Estudio interanual de 4 años</a:t>
          </a:r>
          <a:endParaRPr lang="ca-E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800" kern="1200" dirty="0"/>
        </a:p>
      </dsp:txBody>
      <dsp:txXfrm rot="10800000">
        <a:off x="3522725" y="414305"/>
        <a:ext cx="6112193" cy="3522726"/>
      </dsp:txXfrm>
    </dsp:sp>
    <dsp:sp modelId="{68A08F57-4184-468F-BACE-B50046A38499}">
      <dsp:nvSpPr>
        <dsp:cNvPr id="0" name=""/>
        <dsp:cNvSpPr/>
      </dsp:nvSpPr>
      <dsp:spPr>
        <a:xfrm>
          <a:off x="880681" y="414305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07BF-733F-4929-9764-100A90CAAC7A}">
      <dsp:nvSpPr>
        <dsp:cNvPr id="0" name=""/>
        <dsp:cNvSpPr/>
      </dsp:nvSpPr>
      <dsp:spPr>
        <a:xfrm rot="10800000">
          <a:off x="2642044" y="414305"/>
          <a:ext cx="6992874" cy="3522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37160" rIns="256032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GRUPOS DE ESTUDIO</a:t>
          </a:r>
          <a:endParaRPr lang="ca-ES" sz="36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Bibliotecas comparables 6. Comparación entre ellas con los datos del último año</a:t>
          </a:r>
          <a:endParaRPr lang="ca-ES" sz="2800" kern="1200" dirty="0"/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2800" kern="1200" dirty="0"/>
        </a:p>
      </dsp:txBody>
      <dsp:txXfrm rot="10800000">
        <a:off x="3522725" y="414305"/>
        <a:ext cx="6112193" cy="3522726"/>
      </dsp:txXfrm>
    </dsp:sp>
    <dsp:sp modelId="{68A08F57-4184-468F-BACE-B50046A38499}">
      <dsp:nvSpPr>
        <dsp:cNvPr id="0" name=""/>
        <dsp:cNvSpPr/>
      </dsp:nvSpPr>
      <dsp:spPr>
        <a:xfrm>
          <a:off x="880681" y="414305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07BF-733F-4929-9764-100A90CAAC7A}">
      <dsp:nvSpPr>
        <dsp:cNvPr id="0" name=""/>
        <dsp:cNvSpPr/>
      </dsp:nvSpPr>
      <dsp:spPr>
        <a:xfrm rot="10800000">
          <a:off x="2642044" y="414305"/>
          <a:ext cx="6992874" cy="3522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48590" rIns="277368" bIns="148590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GRUPOS DE ESTUDIO</a:t>
          </a:r>
          <a:endParaRPr lang="ca-ES" sz="39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3000" kern="1200" dirty="0"/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Bibliotecas especiales  no comparables. Estudio interanual de 4 años</a:t>
          </a:r>
          <a:endParaRPr lang="ca-ES" sz="3000" kern="1200" dirty="0"/>
        </a:p>
      </dsp:txBody>
      <dsp:txXfrm rot="10800000">
        <a:off x="3522725" y="414305"/>
        <a:ext cx="6112193" cy="3522726"/>
      </dsp:txXfrm>
    </dsp:sp>
    <dsp:sp modelId="{68A08F57-4184-468F-BACE-B50046A38499}">
      <dsp:nvSpPr>
        <dsp:cNvPr id="0" name=""/>
        <dsp:cNvSpPr/>
      </dsp:nvSpPr>
      <dsp:spPr>
        <a:xfrm>
          <a:off x="880681" y="414305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07BF-733F-4929-9764-100A90CAAC7A}">
      <dsp:nvSpPr>
        <dsp:cNvPr id="0" name=""/>
        <dsp:cNvSpPr/>
      </dsp:nvSpPr>
      <dsp:spPr>
        <a:xfrm rot="10800000">
          <a:off x="2642044" y="414305"/>
          <a:ext cx="6992874" cy="3522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52400" rIns="28448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GRUPOS DE ESTUDIO</a:t>
          </a:r>
          <a:endParaRPr lang="ca-ES" sz="40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3100" kern="1200" dirty="0"/>
        </a:p>
        <a:p>
          <a:pPr marL="571500" lvl="2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100" kern="1200" dirty="0" smtClean="0"/>
            <a:t>Archivos, dificultad de ofrecer fuentes auditables y públicas</a:t>
          </a:r>
          <a:endParaRPr lang="ca-ES" sz="3100" kern="1200" dirty="0"/>
        </a:p>
      </dsp:txBody>
      <dsp:txXfrm rot="10800000">
        <a:off x="3522725" y="414305"/>
        <a:ext cx="6112193" cy="3522726"/>
      </dsp:txXfrm>
    </dsp:sp>
    <dsp:sp modelId="{68A08F57-4184-468F-BACE-B50046A38499}">
      <dsp:nvSpPr>
        <dsp:cNvPr id="0" name=""/>
        <dsp:cNvSpPr/>
      </dsp:nvSpPr>
      <dsp:spPr>
        <a:xfrm>
          <a:off x="880681" y="414305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2000" r="-1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CB18D-7FC3-44B7-9E12-FFB03619C0B9}" type="datetimeFigureOut">
              <a:rPr lang="ca-ES" smtClean="0"/>
              <a:t>18/05/2018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35FB3-FF41-43AF-9758-B226C36A44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830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46C9B-2524-447A-BCD1-ACE2BE296D4B}" type="datetime1">
              <a:rPr lang="es-ES" smtClean="0"/>
              <a:t>18/05/2018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0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DE0-39C4-4191-938F-F8367ECC7CC4}" type="datetime1">
              <a:rPr lang="es-ES" smtClean="0"/>
              <a:t>18/05/2018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BE30-44CF-48E0-BCB1-E53EF0D977C2}" type="datetime1">
              <a:rPr lang="es-ES" smtClean="0"/>
              <a:t>18/05/2018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41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18C5-B8EC-4408-A3AC-05BB0EE773C4}" type="datetime1">
              <a:rPr lang="es-ES" smtClean="0"/>
              <a:t>18/05/2018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66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78B5-C816-41ED-8556-E354593AADC5}" type="datetime1">
              <a:rPr lang="es-ES" smtClean="0"/>
              <a:t>18/05/2018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76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D038-60DA-4E2B-B79F-32EBE7D8852B}" type="datetime1">
              <a:rPr lang="es-ES" smtClean="0"/>
              <a:t>18/05/2018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6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C0B-0302-453C-936B-2485C7AE2552}" type="datetime1">
              <a:rPr lang="es-ES" smtClean="0"/>
              <a:t>18/05/2018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3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D71-B406-437F-B544-9D8E1D8638D6}" type="datetime1">
              <a:rPr lang="es-ES" smtClean="0"/>
              <a:t>18/05/2018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9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88AF-B8DF-4999-9A77-A9387A70FF04}" type="datetime1">
              <a:rPr lang="es-ES" smtClean="0"/>
              <a:t>18/05/2018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3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52C-02B0-410B-9F1B-B78325B4ED13}" type="datetime1">
              <a:rPr lang="es-ES" smtClean="0"/>
              <a:t>18/05/2018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80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5168-CDAA-4F37-B8B5-FB0C3CB3D708}" type="datetime1">
              <a:rPr lang="es-ES" smtClean="0"/>
              <a:t>18/05/2018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72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DDB6-A714-4F24-98A8-9BEC02B33BB8}" type="datetime1">
              <a:rPr lang="es-ES" smtClean="0"/>
              <a:t>18/05/2018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7FA9-0A0B-413D-BE5D-1B2730CFB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4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128872" y="3270136"/>
            <a:ext cx="7677150" cy="227806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Estudio de indicadores de cargas de trabajo en el </a:t>
            </a:r>
            <a:r>
              <a:rPr lang="es-E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Servei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 de </a:t>
            </a:r>
            <a:r>
              <a:rPr lang="es-E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Biblioteques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 i </a:t>
            </a:r>
            <a:r>
              <a:rPr lang="es-ES" sz="3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D</a:t>
            </a:r>
            <a:r>
              <a:rPr lang="es-E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ocumentació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 de la </a:t>
            </a:r>
            <a:r>
              <a:rPr lang="es-E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Universitat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 de </a:t>
            </a:r>
            <a:r>
              <a:rPr lang="es-ES" sz="3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València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 </a:t>
            </a:r>
            <a:endParaRPr lang="es-ES" sz="3600" dirty="0">
              <a:solidFill>
                <a:schemeClr val="accent4">
                  <a:lumMod val="20000"/>
                  <a:lumOff val="80000"/>
                </a:schemeClr>
              </a:solidFill>
              <a:latin typeface="Eurostile" panose="020B0504020202050204" pitchFamily="34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750004" y="264154"/>
            <a:ext cx="8039100" cy="259873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Jornadas Buenas </a:t>
            </a:r>
            <a:r>
              <a:rPr lang="es-E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Prácticas</a:t>
            </a:r>
          </a:p>
          <a:p>
            <a:r>
              <a:rPr lang="es-E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Bibliotecas líderes EFQM</a:t>
            </a:r>
          </a:p>
          <a:p>
            <a:endParaRPr lang="es-ES" sz="3200" b="1" dirty="0">
              <a:solidFill>
                <a:schemeClr val="accent4">
                  <a:lumMod val="20000"/>
                  <a:lumOff val="80000"/>
                </a:schemeClr>
              </a:solidFill>
              <a:latin typeface="Eurostile" panose="020B0504020202050204" pitchFamily="34" charset="0"/>
            </a:endParaRPr>
          </a:p>
          <a:p>
            <a:r>
              <a:rPr lang="es-ES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Universidad de </a:t>
            </a:r>
            <a:r>
              <a:rPr lang="es-ES" cap="all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sevilla</a:t>
            </a:r>
            <a:r>
              <a:rPr lang="es-ES" cap="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, 21 de mayo de 2018</a:t>
            </a:r>
            <a:endParaRPr lang="es-ES" sz="3200" dirty="0">
              <a:solidFill>
                <a:schemeClr val="accent4">
                  <a:lumMod val="20000"/>
                  <a:lumOff val="80000"/>
                </a:schemeClr>
              </a:solidFill>
              <a:latin typeface="Eurostile" panose="020B05040202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" y="-132670"/>
            <a:ext cx="2652712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742" y="367631"/>
            <a:ext cx="15541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924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10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238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11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9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60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12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0843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13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5400" b="1" dirty="0" smtClean="0"/>
              <a:t>Fichas de indicadores organizadas en </a:t>
            </a:r>
            <a:r>
              <a:rPr lang="es-ES" sz="5400" b="1" dirty="0" err="1" smtClean="0"/>
              <a:t>Macroprocesos</a:t>
            </a:r>
            <a:endParaRPr lang="es-ES" sz="5400" b="1" dirty="0" smtClean="0"/>
          </a:p>
          <a:p>
            <a:pPr marL="0" indent="0">
              <a:buNone/>
            </a:pPr>
            <a:endParaRPr lang="es-ES" sz="5400" b="1" dirty="0" smtClean="0"/>
          </a:p>
          <a:p>
            <a:pPr marL="0" indent="0">
              <a:buNone/>
            </a:pPr>
            <a:endParaRPr lang="es-ES" sz="5400" b="1" dirty="0"/>
          </a:p>
          <a:p>
            <a:pPr marL="0" indent="0">
              <a:buNone/>
            </a:pPr>
            <a:r>
              <a:rPr lang="es-ES" sz="5400" b="1" dirty="0"/>
              <a:t>Secciones </a:t>
            </a:r>
            <a:r>
              <a:rPr lang="es-ES" sz="5400" b="1" dirty="0" smtClean="0"/>
              <a:t>centrales : 44 Indicadores  y 7 </a:t>
            </a:r>
            <a:r>
              <a:rPr lang="es-ES" sz="5400" b="1" dirty="0" err="1" smtClean="0"/>
              <a:t>Macroprocesos</a:t>
            </a:r>
            <a:endParaRPr lang="es-ES" sz="5400" b="1" dirty="0" smtClean="0"/>
          </a:p>
          <a:p>
            <a:pPr marL="0" indent="0">
              <a:buNone/>
            </a:pPr>
            <a:endParaRPr lang="es-ES" sz="5400" b="1" dirty="0"/>
          </a:p>
          <a:p>
            <a:pPr marL="0" indent="0">
              <a:buNone/>
            </a:pPr>
            <a:r>
              <a:rPr lang="es-ES" sz="5400" b="1" dirty="0"/>
              <a:t>Bibliotecas </a:t>
            </a:r>
            <a:r>
              <a:rPr lang="es-ES" sz="5400" b="1" dirty="0" smtClean="0"/>
              <a:t>comparables  y Bibliotecas especiales: 46 Indicadores y 6 </a:t>
            </a:r>
            <a:r>
              <a:rPr lang="es-ES" sz="5400" b="1" dirty="0" err="1" smtClean="0"/>
              <a:t>Macroprocesos</a:t>
            </a:r>
            <a:endParaRPr lang="es-ES" sz="5400" b="1" dirty="0" smtClean="0"/>
          </a:p>
          <a:p>
            <a:pPr marL="0" indent="0">
              <a:buNone/>
            </a:pPr>
            <a:endParaRPr lang="es-ES" sz="5400" b="1" dirty="0"/>
          </a:p>
          <a:p>
            <a:pPr marL="0" indent="0">
              <a:buNone/>
            </a:pPr>
            <a:r>
              <a:rPr lang="es-ES" sz="5400" b="1" dirty="0" smtClean="0"/>
              <a:t>Archivos: 13 Indicadores y 3 </a:t>
            </a:r>
            <a:r>
              <a:rPr lang="es-ES" sz="5400" b="1" dirty="0" err="1" smtClean="0"/>
              <a:t>Macroprocesos</a:t>
            </a:r>
            <a:endParaRPr lang="es-ES" sz="5400" b="1" dirty="0"/>
          </a:p>
          <a:p>
            <a:pPr marL="0" indent="0">
              <a:buNone/>
            </a:pPr>
            <a:endParaRPr lang="es-ES" sz="54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14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54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15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1876198"/>
            <a:ext cx="7723414" cy="414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7000" b="1" dirty="0" smtClean="0"/>
              <a:t>Ponderación de los indicadores </a:t>
            </a:r>
          </a:p>
          <a:p>
            <a:pPr marL="0" indent="0">
              <a:buNone/>
            </a:pPr>
            <a:endParaRPr lang="es-ES" sz="7000" b="1" dirty="0" smtClean="0"/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sz="5000" b="1" dirty="0" smtClean="0"/>
              <a:t> </a:t>
            </a:r>
            <a:r>
              <a:rPr lang="es-ES" sz="5000" dirty="0" smtClean="0"/>
              <a:t>Ponderación </a:t>
            </a:r>
            <a:r>
              <a:rPr lang="es-ES" sz="5000" dirty="0"/>
              <a:t>de nivel I: reparto de 100 % entre </a:t>
            </a:r>
            <a:r>
              <a:rPr lang="es-ES" sz="5000" dirty="0" err="1"/>
              <a:t>macroprocesos</a:t>
            </a:r>
            <a:r>
              <a:rPr lang="es-ES" sz="5000" dirty="0"/>
              <a:t>.</a:t>
            </a:r>
          </a:p>
          <a:p>
            <a:pPr lvl="1"/>
            <a:r>
              <a:rPr lang="es-ES" sz="5000" dirty="0" smtClean="0"/>
              <a:t> </a:t>
            </a:r>
            <a:r>
              <a:rPr lang="es-ES" sz="5000" dirty="0"/>
              <a:t>Ponderación de nivel II: reparto de 100 % dentro de cada </a:t>
            </a:r>
            <a:r>
              <a:rPr lang="es-ES" sz="5000" dirty="0" err="1"/>
              <a:t>macroproceso</a:t>
            </a:r>
            <a:r>
              <a:rPr lang="es-ES" sz="5000" dirty="0"/>
              <a:t>.</a:t>
            </a:r>
          </a:p>
          <a:p>
            <a:pPr lvl="1"/>
            <a:r>
              <a:rPr lang="es-ES" sz="5000" dirty="0" smtClean="0"/>
              <a:t> </a:t>
            </a:r>
            <a:r>
              <a:rPr lang="es-ES" sz="5000" dirty="0"/>
              <a:t>Ponderación de nivel III: ponderación de cualidades dentro de algunos</a:t>
            </a:r>
          </a:p>
          <a:p>
            <a:pPr marL="457200" lvl="1" indent="0">
              <a:buNone/>
            </a:pPr>
            <a:r>
              <a:rPr lang="es-ES" sz="5000" dirty="0" smtClean="0"/>
              <a:t>      indicadores</a:t>
            </a:r>
            <a:r>
              <a:rPr lang="es-ES" sz="5000" dirty="0"/>
              <a:t>.</a:t>
            </a:r>
          </a:p>
          <a:p>
            <a:pPr lvl="1"/>
            <a:r>
              <a:rPr lang="es-ES" sz="5000" dirty="0" smtClean="0"/>
              <a:t> </a:t>
            </a:r>
            <a:r>
              <a:rPr lang="es-ES" sz="5000" dirty="0"/>
              <a:t>Ponderación de nivel IV: resultante de la multiplicación de las ponderaciones</a:t>
            </a:r>
          </a:p>
          <a:p>
            <a:pPr marL="457200" lvl="1" indent="0">
              <a:buNone/>
            </a:pPr>
            <a:r>
              <a:rPr lang="es-ES" sz="5000" dirty="0" smtClean="0"/>
              <a:t>     nivel </a:t>
            </a:r>
            <a:r>
              <a:rPr lang="es-ES" sz="5000" dirty="0"/>
              <a:t>I y II, y que constituye la ponderación final </a:t>
            </a:r>
            <a:r>
              <a:rPr lang="es-ES" sz="5000" b="1" dirty="0"/>
              <a:t>de cada indicador</a:t>
            </a:r>
            <a:r>
              <a:rPr lang="es-ES" sz="5000" b="1" dirty="0" smtClean="0"/>
              <a:t>.</a:t>
            </a:r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16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2600" b="1" dirty="0" smtClean="0"/>
              <a:t>Ejemplo de Ponderación de los indicadores </a:t>
            </a:r>
          </a:p>
          <a:p>
            <a:pPr marL="0" indent="0">
              <a:buNone/>
            </a:pPr>
            <a:endParaRPr lang="es-ES" sz="7000" b="1" dirty="0" smtClean="0"/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sz="50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17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1" y="2498272"/>
            <a:ext cx="8686800" cy="36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5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6000" b="1" dirty="0" smtClean="0"/>
              <a:t>Ejemplo de Ponderación III de los indicadores </a:t>
            </a:r>
          </a:p>
          <a:p>
            <a:pPr marL="0" indent="0">
              <a:buNone/>
            </a:pPr>
            <a:endParaRPr lang="es-ES" sz="2600" b="1" dirty="0" smtClean="0"/>
          </a:p>
          <a:p>
            <a:pPr marL="0" indent="0">
              <a:buNone/>
            </a:pPr>
            <a:r>
              <a:rPr lang="es-ES" sz="5500" dirty="0" smtClean="0"/>
              <a:t>La ponderación III se utilizó para calificar un indicador </a:t>
            </a:r>
          </a:p>
          <a:p>
            <a:pPr marL="0" indent="0">
              <a:buNone/>
            </a:pPr>
            <a:endParaRPr lang="es-ES" sz="5500" dirty="0"/>
          </a:p>
          <a:p>
            <a:pPr marL="0" indent="0">
              <a:buNone/>
            </a:pPr>
            <a:endParaRPr lang="es-ES" sz="5500" dirty="0" smtClean="0"/>
          </a:p>
          <a:p>
            <a:pPr marL="457200" lvl="1" indent="0">
              <a:buNone/>
            </a:pPr>
            <a:r>
              <a:rPr lang="es-ES" sz="5500" dirty="0" smtClean="0"/>
              <a:t>Préstamo en libre acceso 1</a:t>
            </a:r>
          </a:p>
          <a:p>
            <a:pPr marL="457200" lvl="1" indent="0">
              <a:buNone/>
            </a:pPr>
            <a:endParaRPr lang="es-ES" sz="5500" dirty="0" smtClean="0"/>
          </a:p>
          <a:p>
            <a:pPr marL="457200" lvl="1" indent="0">
              <a:buNone/>
            </a:pPr>
            <a:r>
              <a:rPr lang="es-ES" sz="5500" dirty="0" smtClean="0"/>
              <a:t>Préstamo en máquina de </a:t>
            </a:r>
            <a:r>
              <a:rPr lang="es-ES" sz="5500" dirty="0" err="1" smtClean="0"/>
              <a:t>autopréstamo</a:t>
            </a:r>
            <a:r>
              <a:rPr lang="es-ES" sz="5500" dirty="0" smtClean="0"/>
              <a:t> 0’8</a:t>
            </a:r>
          </a:p>
          <a:p>
            <a:pPr marL="457200" lvl="1" indent="0">
              <a:buNone/>
            </a:pPr>
            <a:endParaRPr lang="es-ES" sz="5500" dirty="0" smtClean="0"/>
          </a:p>
          <a:p>
            <a:pPr marL="457200" lvl="1" indent="0">
              <a:buNone/>
            </a:pPr>
            <a:r>
              <a:rPr lang="es-ES" sz="5500" dirty="0" smtClean="0"/>
              <a:t>Préstamo de depósito 1’2</a:t>
            </a:r>
          </a:p>
          <a:p>
            <a:pPr marL="457200" lvl="1" indent="0">
              <a:buNone/>
            </a:pPr>
            <a:endParaRPr lang="es-ES" sz="5500" dirty="0" smtClean="0"/>
          </a:p>
          <a:p>
            <a:pPr marL="457200" lvl="1" indent="0">
              <a:buNone/>
            </a:pPr>
            <a:r>
              <a:rPr lang="es-ES" sz="5500" dirty="0" smtClean="0"/>
              <a:t>Préstamo </a:t>
            </a:r>
            <a:r>
              <a:rPr lang="es-ES" sz="5500" dirty="0" err="1" smtClean="0"/>
              <a:t>interbibliotecario</a:t>
            </a:r>
            <a:r>
              <a:rPr lang="es-ES" sz="5500" dirty="0" smtClean="0"/>
              <a:t> 1’5 </a:t>
            </a:r>
          </a:p>
          <a:p>
            <a:pPr marL="0" indent="0">
              <a:buNone/>
            </a:pPr>
            <a:endParaRPr lang="es-ES" sz="7000" b="1" dirty="0" smtClean="0"/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sz="50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18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39" y="1815874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82" y="2684547"/>
            <a:ext cx="3829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32" y="4939393"/>
            <a:ext cx="5144390" cy="8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6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7000" b="1" dirty="0" smtClean="0"/>
              <a:t>Elección de la ponderación</a:t>
            </a:r>
          </a:p>
          <a:p>
            <a:pPr marL="0" indent="0">
              <a:buNone/>
            </a:pPr>
            <a:endParaRPr lang="es-ES" sz="7000" b="1" dirty="0" smtClean="0"/>
          </a:p>
          <a:p>
            <a:pPr marL="0" indent="0">
              <a:buNone/>
            </a:pPr>
            <a:r>
              <a:rPr lang="es-ES" sz="7000" dirty="0" smtClean="0"/>
              <a:t>Cada biblioteca comparable pudo elegir el peso que le daba a cada indicador y a cada </a:t>
            </a:r>
            <a:r>
              <a:rPr lang="es-ES" sz="7000" dirty="0" err="1" smtClean="0"/>
              <a:t>Macroproceso</a:t>
            </a:r>
            <a:r>
              <a:rPr lang="es-ES" sz="7000" dirty="0" smtClean="0"/>
              <a:t>. Seis ponderaciones con las que se valoraron las seis bibliotecas y a cada una se le escogió la más favorable.</a:t>
            </a:r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sz="50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19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32" y="4939393"/>
            <a:ext cx="5144390" cy="8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Objetivo del estudio: </a:t>
            </a:r>
          </a:p>
          <a:p>
            <a:endParaRPr lang="es-ES" dirty="0" smtClean="0"/>
          </a:p>
          <a:p>
            <a:r>
              <a:rPr lang="es-ES" dirty="0" smtClean="0"/>
              <a:t>“… dotarse de una herramienta que facilite la toma de decisiones en materia de personal, basada en elementos objetivos y criterios de transparencia, eficiencia y equidad. </a:t>
            </a:r>
          </a:p>
          <a:p>
            <a:pPr marL="0" indent="0">
              <a:buNone/>
            </a:pPr>
            <a:r>
              <a:rPr lang="es-ES" dirty="0" smtClean="0"/>
              <a:t>Es fruto de un proceso consultivo y participativo que se nutre de la experiencia, el conocimiento y el rigor técnico de los responsables del servicio y los miembros del equipo del proyecto””</a:t>
            </a:r>
          </a:p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Universidad de Sevilla, 21 de mayo 2018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2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7000" b="1" dirty="0" smtClean="0"/>
              <a:t>Índices de carga de trabajo</a:t>
            </a:r>
          </a:p>
          <a:p>
            <a:pPr lvl="1"/>
            <a:r>
              <a:rPr lang="es-ES" sz="4300" b="1" dirty="0" smtClean="0"/>
              <a:t>Índice global </a:t>
            </a:r>
            <a:r>
              <a:rPr lang="es-ES" sz="4300" b="1" dirty="0"/>
              <a:t>de </a:t>
            </a:r>
            <a:r>
              <a:rPr lang="es-ES" sz="4300" b="1" dirty="0" smtClean="0"/>
              <a:t>actividad: </a:t>
            </a:r>
            <a:r>
              <a:rPr lang="es-ES" sz="4300" dirty="0" smtClean="0"/>
              <a:t>recoge </a:t>
            </a:r>
            <a:r>
              <a:rPr lang="es-ES" sz="4300" dirty="0"/>
              <a:t>el total de carga de trabajo gestionado en las </a:t>
            </a:r>
            <a:endParaRPr lang="es-ES" sz="4300" dirty="0" smtClean="0"/>
          </a:p>
          <a:p>
            <a:pPr marL="457200" lvl="1" indent="0">
              <a:buNone/>
            </a:pPr>
            <a:r>
              <a:rPr lang="es-ES" sz="4300" dirty="0"/>
              <a:t>	</a:t>
            </a:r>
            <a:r>
              <a:rPr lang="es-ES" sz="4300" dirty="0" smtClean="0"/>
              <a:t>unidades </a:t>
            </a:r>
            <a:r>
              <a:rPr lang="es-ES" sz="4300" dirty="0"/>
              <a:t>del SBD</a:t>
            </a:r>
          </a:p>
          <a:p>
            <a:pPr lvl="1"/>
            <a:r>
              <a:rPr lang="es-ES" sz="4300" b="1" dirty="0" smtClean="0"/>
              <a:t>Índice de actividad </a:t>
            </a:r>
            <a:r>
              <a:rPr lang="es-ES" sz="4300" b="1" dirty="0"/>
              <a:t>por </a:t>
            </a:r>
            <a:r>
              <a:rPr lang="es-ES" sz="4300" b="1" dirty="0" smtClean="0"/>
              <a:t>puesto: </a:t>
            </a:r>
            <a:r>
              <a:rPr lang="es-ES" sz="4300" dirty="0" smtClean="0"/>
              <a:t>recoge </a:t>
            </a:r>
            <a:r>
              <a:rPr lang="es-ES" sz="4300" dirty="0"/>
              <a:t>el total de carga de trabajo por puesto</a:t>
            </a:r>
          </a:p>
          <a:p>
            <a:pPr marL="457200" lvl="1" indent="0">
              <a:buNone/>
            </a:pPr>
            <a:r>
              <a:rPr lang="es-ES" sz="4300" dirty="0" smtClean="0"/>
              <a:t>	de </a:t>
            </a:r>
            <a:r>
              <a:rPr lang="es-ES" sz="4300" dirty="0"/>
              <a:t>trabajo, y se obtiene dividiendo el Índice Global de Actividad por el número de PAS</a:t>
            </a:r>
          </a:p>
          <a:p>
            <a:pPr marL="457200" lvl="1" indent="0">
              <a:buNone/>
            </a:pPr>
            <a:r>
              <a:rPr lang="es-ES" sz="4300" dirty="0" smtClean="0"/>
              <a:t>	efectivo </a:t>
            </a:r>
            <a:r>
              <a:rPr lang="es-ES" sz="4300" dirty="0"/>
              <a:t>en la unidad estudiada</a:t>
            </a:r>
            <a:endParaRPr lang="es-ES" sz="4300" dirty="0" smtClean="0"/>
          </a:p>
          <a:p>
            <a:pPr marL="0" indent="0">
              <a:buNone/>
            </a:pPr>
            <a:endParaRPr lang="es-ES" sz="7000" b="1" dirty="0" smtClean="0"/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sz="50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20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02" y="3633108"/>
            <a:ext cx="540226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7000" b="1" dirty="0" smtClean="0"/>
              <a:t>Limitaciones del estudio</a:t>
            </a:r>
          </a:p>
          <a:p>
            <a:pPr marL="0" indent="0">
              <a:buNone/>
            </a:pPr>
            <a:endParaRPr lang="es-ES" dirty="0" smtClean="0"/>
          </a:p>
          <a:p>
            <a:pPr marL="457200" lvl="1" indent="0">
              <a:buNone/>
            </a:pPr>
            <a:r>
              <a:rPr lang="es-ES" sz="4000" dirty="0" smtClean="0"/>
              <a:t>El estudio es cuantitativo, no valora los aspectos cualitativos</a:t>
            </a:r>
          </a:p>
          <a:p>
            <a:pPr marL="457200" lvl="1" indent="0">
              <a:buNone/>
            </a:pPr>
            <a:endParaRPr lang="es-ES" sz="4000" dirty="0" smtClean="0"/>
          </a:p>
          <a:p>
            <a:pPr marL="457200" lvl="1" indent="0">
              <a:buNone/>
            </a:pPr>
            <a:r>
              <a:rPr lang="es-ES" sz="4000" dirty="0" smtClean="0"/>
              <a:t>La </a:t>
            </a:r>
            <a:r>
              <a:rPr lang="es-ES" sz="4000" dirty="0"/>
              <a:t>inexistencia de un referente de resultados, </a:t>
            </a:r>
            <a:r>
              <a:rPr lang="es-ES" sz="4000" dirty="0" smtClean="0"/>
              <a:t>no podemos saber si </a:t>
            </a:r>
            <a:r>
              <a:rPr lang="es-ES" sz="4000" dirty="0"/>
              <a:t>los índices promedios de carga de trabajo obtenidos en </a:t>
            </a:r>
            <a:r>
              <a:rPr lang="es-ES" sz="4000" dirty="0" smtClean="0"/>
              <a:t>el estudio </a:t>
            </a:r>
            <a:r>
              <a:rPr lang="es-ES" sz="4000" dirty="0"/>
              <a:t>pueden considerarse altos, medios o bajos, por </a:t>
            </a:r>
            <a:r>
              <a:rPr lang="es-ES" sz="4000" dirty="0" smtClean="0"/>
              <a:t>ejemplo en </a:t>
            </a:r>
            <a:r>
              <a:rPr lang="es-ES" sz="4000" dirty="0"/>
              <a:t>comparación </a:t>
            </a:r>
            <a:r>
              <a:rPr lang="es-ES" sz="4000" dirty="0" smtClean="0"/>
              <a:t>con la </a:t>
            </a:r>
            <a:r>
              <a:rPr lang="es-ES" sz="4000" dirty="0"/>
              <a:t>carga de trabajo en otras </a:t>
            </a:r>
            <a:r>
              <a:rPr lang="es-ES" sz="4000" dirty="0" smtClean="0"/>
              <a:t>Universidades.</a:t>
            </a:r>
          </a:p>
          <a:p>
            <a:pPr marL="457200" lvl="1" indent="0">
              <a:buNone/>
            </a:pPr>
            <a:endParaRPr lang="es-ES" sz="4000" dirty="0"/>
          </a:p>
          <a:p>
            <a:pPr marL="457200" lvl="1" indent="0">
              <a:buNone/>
            </a:pPr>
            <a:r>
              <a:rPr lang="es-ES" sz="4000" dirty="0" smtClean="0"/>
              <a:t>En el llamado </a:t>
            </a:r>
            <a:r>
              <a:rPr lang="es-ES" sz="4000" dirty="0" err="1"/>
              <a:t>M</a:t>
            </a:r>
            <a:r>
              <a:rPr lang="es-ES" sz="4000" dirty="0" err="1" smtClean="0"/>
              <a:t>acroproceso</a:t>
            </a:r>
            <a:r>
              <a:rPr lang="es-ES" sz="4000" dirty="0" smtClean="0"/>
              <a:t> de Formación no encontramos una unidad de medida igual para todas las bibliotecas y acudimos  datos potenciales (nº de profesores y de estudiantes atendidos por cada biblioteca). En posteriores actualizaciones si utilizamos indicadores de rendimiento en Formación podrán cambiar los resultados obtenidos este dato </a:t>
            </a:r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21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1900" dirty="0" smtClean="0"/>
              <a:t>Resultados del Estudio: Secciones centrales. Pone de manifiesto el incremento en las cargas de trabajo en los últimos años.</a:t>
            </a:r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22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21" y="2828755"/>
            <a:ext cx="5919108" cy="353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900" dirty="0" smtClean="0"/>
              <a:t>Resultados del Estudio: Bibliotecas comparables. No hay grandes desequilibrios pero señalan la biblioteca más deficitaria de personal </a:t>
            </a:r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23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24" y="2779882"/>
            <a:ext cx="54022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6" y="2779883"/>
            <a:ext cx="5402262" cy="32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32500" lnSpcReduction="20000"/>
          </a:bodyPr>
          <a:lstStyle/>
          <a:p>
            <a:pPr marL="457200" lvl="1" indent="0">
              <a:buNone/>
            </a:pPr>
            <a:r>
              <a:rPr lang="es-ES" sz="8000" dirty="0" smtClean="0"/>
              <a:t>Conclusiones</a:t>
            </a:r>
          </a:p>
          <a:p>
            <a:pPr marL="457200" lvl="1" indent="0">
              <a:buNone/>
            </a:pPr>
            <a:endParaRPr lang="es-ES" sz="7000" dirty="0" smtClean="0"/>
          </a:p>
          <a:p>
            <a:pPr lvl="1"/>
            <a:r>
              <a:rPr lang="es-ES" sz="4500" dirty="0" smtClean="0"/>
              <a:t>Es un estudio minucioso y objetivo</a:t>
            </a:r>
          </a:p>
          <a:p>
            <a:pPr lvl="1"/>
            <a:r>
              <a:rPr lang="es-ES" sz="4500" dirty="0" smtClean="0"/>
              <a:t>Permite la toma de decisiones con datos y no con percepciones</a:t>
            </a:r>
          </a:p>
          <a:p>
            <a:pPr lvl="1"/>
            <a:r>
              <a:rPr lang="es-ES" sz="4500" dirty="0" smtClean="0"/>
              <a:t>Se han producido y se producirán cambios en la RPT de la biblioteca derivados de este estudio: </a:t>
            </a:r>
          </a:p>
          <a:p>
            <a:pPr lvl="1"/>
            <a:endParaRPr lang="es-ES" sz="45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4500" dirty="0" smtClean="0"/>
              <a:t>Dos plazas en Secciones centrales mejorarán su cualificación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4500" dirty="0" smtClean="0"/>
              <a:t>Tres plazas de una biblioteca (tras la inminente jubilación) irán a parar a dos bibliotecas diferentes, pero en la categoría necesaria (plazas de administración general cambian a administración especial, los costes adicionales los asume la Gerencia).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4500" dirty="0" smtClean="0"/>
              <a:t>Dentro de una misma biblioteca plazas de administración general se convierten en administración especial </a:t>
            </a:r>
          </a:p>
          <a:p>
            <a:pPr marL="457200" lvl="1" indent="0">
              <a:buNone/>
            </a:pPr>
            <a:r>
              <a:rPr lang="es-ES" sz="4500" dirty="0" smtClean="0"/>
              <a:t> </a:t>
            </a:r>
            <a:endParaRPr lang="es-ES" sz="2900" dirty="0" smtClean="0"/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24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4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Muchas gracias</a:t>
            </a:r>
            <a:endParaRPr lang="es-ES" sz="5400" dirty="0">
              <a:solidFill>
                <a:schemeClr val="accent4">
                  <a:lumMod val="20000"/>
                  <a:lumOff val="80000"/>
                </a:schemeClr>
              </a:solidFill>
              <a:latin typeface="Eurostile" panose="020B050402020205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26" y="4347713"/>
            <a:ext cx="1457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propio </a:t>
            </a:r>
            <a:r>
              <a:rPr lang="es-ES" dirty="0" err="1" smtClean="0"/>
              <a:t>Servei</a:t>
            </a:r>
            <a:r>
              <a:rPr lang="es-ES" dirty="0" smtClean="0"/>
              <a:t> de </a:t>
            </a:r>
            <a:r>
              <a:rPr lang="es-ES" dirty="0" err="1" smtClean="0"/>
              <a:t>Biblioteques</a:t>
            </a:r>
            <a:r>
              <a:rPr lang="es-ES" dirty="0" smtClean="0"/>
              <a:t> i </a:t>
            </a:r>
            <a:r>
              <a:rPr lang="es-ES" dirty="0" err="1"/>
              <a:t>D</a:t>
            </a:r>
            <a:r>
              <a:rPr lang="es-ES" dirty="0" err="1" smtClean="0"/>
              <a:t>ocumentació</a:t>
            </a:r>
            <a:r>
              <a:rPr lang="es-ES" dirty="0" smtClean="0"/>
              <a:t> había elaborado en 2012  </a:t>
            </a:r>
          </a:p>
          <a:p>
            <a:endParaRPr lang="es-ES" dirty="0" smtClean="0"/>
          </a:p>
          <a:p>
            <a:pPr marL="0" indent="0" algn="just">
              <a:buNone/>
            </a:pPr>
            <a:r>
              <a:rPr lang="es-ES" b="1" i="1" dirty="0" smtClean="0"/>
              <a:t>Informe sobre </a:t>
            </a:r>
            <a:r>
              <a:rPr lang="es-ES" b="1" i="1" dirty="0"/>
              <a:t>el Estudio de Indicadores para la adscripción de nuevos funcionarios de la escala </a:t>
            </a:r>
            <a:r>
              <a:rPr lang="es-ES" b="1" i="1" dirty="0" smtClean="0"/>
              <a:t>básica </a:t>
            </a:r>
            <a:r>
              <a:rPr lang="es-ES" b="1" i="1" dirty="0" err="1" smtClean="0"/>
              <a:t>d’Arxius</a:t>
            </a:r>
            <a:r>
              <a:rPr lang="es-ES" b="1" i="1" dirty="0" smtClean="0"/>
              <a:t> </a:t>
            </a:r>
            <a:r>
              <a:rPr lang="es-ES" b="1" i="1" dirty="0"/>
              <a:t>i </a:t>
            </a:r>
            <a:r>
              <a:rPr lang="es-ES" b="1" i="1" dirty="0" err="1"/>
              <a:t>Biblioteques</a:t>
            </a:r>
            <a:r>
              <a:rPr lang="es-ES" b="1" i="1" dirty="0"/>
              <a:t> C2 Administración </a:t>
            </a:r>
            <a:r>
              <a:rPr lang="es-ES" b="1" i="1" dirty="0" smtClean="0"/>
              <a:t>Especial.</a:t>
            </a:r>
          </a:p>
          <a:p>
            <a:pPr marL="0" indent="0" algn="just">
              <a:buNone/>
            </a:pPr>
            <a:r>
              <a:rPr lang="es-ES" i="1" dirty="0"/>
              <a:t> </a:t>
            </a:r>
            <a:endParaRPr lang="es-ES" i="1" dirty="0" smtClean="0"/>
          </a:p>
          <a:p>
            <a:pPr marL="0" indent="0" algn="just">
              <a:buNone/>
            </a:pPr>
            <a:r>
              <a:rPr lang="es-ES" dirty="0" smtClean="0"/>
              <a:t>Era un informe solo para la adscripción de funcionarios C2 y en él se proponían 8 indicadores</a:t>
            </a:r>
          </a:p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3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Equipo de investigación: </a:t>
            </a:r>
          </a:p>
          <a:p>
            <a:r>
              <a:rPr lang="es-ES" b="1" dirty="0" smtClean="0"/>
              <a:t>José </a:t>
            </a:r>
            <a:r>
              <a:rPr lang="es-ES" b="1" dirty="0"/>
              <a:t>Ramírez</a:t>
            </a:r>
            <a:r>
              <a:rPr lang="es-ES" dirty="0"/>
              <a:t>. Vicegerente de Recursos Humanos y </a:t>
            </a:r>
            <a:r>
              <a:rPr lang="es-ES" dirty="0" smtClean="0"/>
              <a:t>Organización </a:t>
            </a:r>
            <a:r>
              <a:rPr lang="ca-ES" dirty="0" smtClean="0"/>
              <a:t>Administrativa</a:t>
            </a:r>
            <a:r>
              <a:rPr lang="ca-ES" dirty="0"/>
              <a:t>.</a:t>
            </a:r>
            <a:r>
              <a:rPr lang="ca-ES" b="1" dirty="0"/>
              <a:t> Director del estudio.</a:t>
            </a:r>
          </a:p>
          <a:p>
            <a:r>
              <a:rPr lang="es-ES" b="1" dirty="0" smtClean="0"/>
              <a:t>Ángela </a:t>
            </a:r>
            <a:r>
              <a:rPr lang="es-ES" b="1" dirty="0"/>
              <a:t>Cobos. </a:t>
            </a:r>
            <a:r>
              <a:rPr lang="es-ES" dirty="0"/>
              <a:t>Profesora del Departamento de Dirección de </a:t>
            </a:r>
            <a:r>
              <a:rPr lang="es-ES" dirty="0" smtClean="0"/>
              <a:t>Empresas. </a:t>
            </a:r>
            <a:r>
              <a:rPr lang="es-ES" b="1" dirty="0"/>
              <a:t>Coordinadora del estudio</a:t>
            </a:r>
            <a:r>
              <a:rPr lang="es-ES" dirty="0"/>
              <a:t>.</a:t>
            </a:r>
          </a:p>
          <a:p>
            <a:r>
              <a:rPr lang="es-ES" b="1" dirty="0" smtClean="0"/>
              <a:t>Mª </a:t>
            </a:r>
            <a:r>
              <a:rPr lang="es-ES" b="1" dirty="0"/>
              <a:t>Teresa </a:t>
            </a:r>
            <a:r>
              <a:rPr lang="es-ES" b="1" dirty="0" err="1"/>
              <a:t>Bausá</a:t>
            </a:r>
            <a:r>
              <a:rPr lang="es-ES" dirty="0"/>
              <a:t>. Servicio de Análisis y </a:t>
            </a:r>
            <a:r>
              <a:rPr lang="es-ES" dirty="0" smtClean="0"/>
              <a:t>Planificación.</a:t>
            </a:r>
            <a:endParaRPr lang="es-ES" dirty="0"/>
          </a:p>
          <a:p>
            <a:r>
              <a:rPr lang="es-ES" b="1" dirty="0" smtClean="0"/>
              <a:t>Antonia </a:t>
            </a:r>
            <a:r>
              <a:rPr lang="es-ES" b="1" dirty="0" err="1"/>
              <a:t>Mohedano</a:t>
            </a:r>
            <a:r>
              <a:rPr lang="es-ES" dirty="0"/>
              <a:t>. Profesora del Departamento de Dirección de </a:t>
            </a:r>
            <a:r>
              <a:rPr lang="es-ES" dirty="0" smtClean="0"/>
              <a:t>Empresas</a:t>
            </a:r>
          </a:p>
          <a:p>
            <a:r>
              <a:rPr lang="es-ES" b="1" dirty="0" smtClean="0"/>
              <a:t>Mª </a:t>
            </a:r>
            <a:r>
              <a:rPr lang="es-ES" b="1" dirty="0"/>
              <a:t>Dolores Garzón</a:t>
            </a:r>
            <a:r>
              <a:rPr lang="es-ES" dirty="0"/>
              <a:t>. Profesora del Departamento de Dirección de </a:t>
            </a:r>
            <a:r>
              <a:rPr lang="es-ES" dirty="0" smtClean="0"/>
              <a:t>Empresas</a:t>
            </a:r>
            <a:endParaRPr lang="es-ES" dirty="0"/>
          </a:p>
          <a:p>
            <a:r>
              <a:rPr lang="ca-ES" b="1" dirty="0" smtClean="0"/>
              <a:t>Sonia </a:t>
            </a:r>
            <a:r>
              <a:rPr lang="ca-ES" b="1" dirty="0"/>
              <a:t>Cruz Ros</a:t>
            </a:r>
            <a:r>
              <a:rPr lang="ca-ES" dirty="0"/>
              <a:t>. </a:t>
            </a:r>
            <a:r>
              <a:rPr lang="ca-ES" dirty="0" err="1"/>
              <a:t>Profesora</a:t>
            </a:r>
            <a:r>
              <a:rPr lang="ca-ES" dirty="0"/>
              <a:t> del </a:t>
            </a:r>
            <a:r>
              <a:rPr lang="ca-ES" dirty="0" err="1"/>
              <a:t>Departamento</a:t>
            </a:r>
            <a:r>
              <a:rPr lang="ca-ES" dirty="0"/>
              <a:t> de </a:t>
            </a:r>
            <a:r>
              <a:rPr lang="ca-ES" dirty="0" err="1"/>
              <a:t>Dirección</a:t>
            </a:r>
            <a:r>
              <a:rPr lang="ca-ES" dirty="0"/>
              <a:t> de </a:t>
            </a:r>
            <a:r>
              <a:rPr lang="ca-ES" dirty="0" smtClean="0"/>
              <a:t>Empresas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4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Trabajos previos en la </a:t>
            </a:r>
            <a:r>
              <a:rPr lang="es-ES" dirty="0" err="1" smtClean="0"/>
              <a:t>Universitat</a:t>
            </a:r>
            <a:r>
              <a:rPr lang="es-ES" dirty="0" smtClean="0"/>
              <a:t> de </a:t>
            </a:r>
            <a:r>
              <a:rPr lang="es-ES" dirty="0" err="1" smtClean="0"/>
              <a:t>València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r>
              <a:rPr lang="es-ES" dirty="0" smtClean="0"/>
              <a:t>Estudio de cargas de trabajo en:</a:t>
            </a:r>
          </a:p>
          <a:p>
            <a:pPr marL="0" indent="0">
              <a:buNone/>
            </a:pPr>
            <a:endParaRPr lang="es-E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/>
              <a:t>Departamentos de la UV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/>
              <a:t>Centros de la UV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/>
              <a:t>Servicios: Investigación, </a:t>
            </a:r>
            <a:r>
              <a:rPr lang="es-ES" dirty="0" err="1" smtClean="0"/>
              <a:t>Postgrado,Estudiantes</a:t>
            </a:r>
            <a:r>
              <a:rPr lang="es-ES" dirty="0" smtClean="0"/>
              <a:t>, Unidades de Campus y Unidades de soporte a los Institutos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En el caso de Centros y departamentos con los resultados del estudio se redistribuyó al personal. </a:t>
            </a:r>
          </a:p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5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Cronograma: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Inicio : Abril 2016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Fin: Septiembre 2017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6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41" y="3114513"/>
            <a:ext cx="326637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7" y="1779816"/>
            <a:ext cx="2669394" cy="26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s-ES" sz="5400" b="1" dirty="0" smtClean="0"/>
              <a:t>Metodología  participativa 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Directora del Servicio</a:t>
            </a:r>
          </a:p>
          <a:p>
            <a:r>
              <a:rPr lang="es-ES" sz="2400" dirty="0" smtClean="0"/>
              <a:t>Jefes de sección</a:t>
            </a:r>
          </a:p>
          <a:p>
            <a:r>
              <a:rPr lang="es-ES" sz="2400" dirty="0" smtClean="0"/>
              <a:t>Directores de biblioteca</a:t>
            </a:r>
          </a:p>
          <a:p>
            <a:pPr marL="457200" lvl="1" indent="0">
              <a:buNone/>
            </a:pPr>
            <a:r>
              <a:rPr lang="es-ES" sz="2000" dirty="0" smtClean="0"/>
              <a:t>Coordinadores secciones bibliotecas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4000" b="1" dirty="0" smtClean="0"/>
          </a:p>
          <a:p>
            <a:pPr marL="0" indent="0">
              <a:buNone/>
            </a:pPr>
            <a:r>
              <a:rPr lang="es-ES" sz="5400" b="1" dirty="0" smtClean="0"/>
              <a:t>Fuentes 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Auditables y publicadas:</a:t>
            </a:r>
          </a:p>
          <a:p>
            <a:pPr marL="0" indent="0">
              <a:buNone/>
            </a:pPr>
            <a:r>
              <a:rPr lang="es-ES" sz="2400" dirty="0" smtClean="0"/>
              <a:t>Anuario REBIUN, Informes estadísticos de la Biblioteca, otros servicios de la UV Contabilidad, Recursos Humanos etc. </a:t>
            </a:r>
          </a:p>
          <a:p>
            <a:pPr marL="0" indent="0">
              <a:buNone/>
            </a:pPr>
            <a:endParaRPr lang="es-ES" sz="40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	</a:t>
            </a:r>
            <a:endParaRPr lang="es-ES" sz="2400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7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5400" b="1" dirty="0" smtClean="0"/>
          </a:p>
          <a:p>
            <a:pPr marL="0" indent="0">
              <a:buNone/>
            </a:pPr>
            <a:endParaRPr lang="es-ES" sz="5400" b="1" dirty="0"/>
          </a:p>
          <a:p>
            <a:pPr marL="0" indent="0">
              <a:buNone/>
            </a:pPr>
            <a:endParaRPr lang="es-ES" sz="5400" b="1" dirty="0" smtClean="0"/>
          </a:p>
          <a:p>
            <a:pPr marL="457200" lvl="1" indent="0">
              <a:buNone/>
            </a:pPr>
            <a:r>
              <a:rPr lang="es-ES" sz="4900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8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02" y="1774372"/>
            <a:ext cx="66579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3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653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Sevilla, 21 de mayo 2018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FA9-0A0B-413D-BE5D-1B2730CFBD06}" type="slidenum">
              <a:rPr lang="es-ES" smtClean="0"/>
              <a:t>9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316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500330"/>
            <a:ext cx="10639141" cy="904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Eurostile" panose="020B0504020202050204" pitchFamily="34" charset="0"/>
              </a:rPr>
              <a:t>Jornada de Buenas Prácticas: Bibliotecas líderes EFQM</a:t>
            </a:r>
            <a:endParaRPr lang="es-E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19" y="500330"/>
            <a:ext cx="1616529" cy="9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1237</Words>
  <Application>Microsoft Office PowerPoint</Application>
  <PresentationFormat>Personalizado</PresentationFormat>
  <Paragraphs>279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Estudio de indicadores de cargas de trabajo en el Servei de Biblioteques i Documentació de la Universitat de València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Jornadas CRAI:</dc:title>
  <dc:creator>Maria Martinez Aliaga</dc:creator>
  <cp:lastModifiedBy>mjgarcim</cp:lastModifiedBy>
  <cp:revision>36</cp:revision>
  <dcterms:created xsi:type="dcterms:W3CDTF">2018-05-11T18:00:50Z</dcterms:created>
  <dcterms:modified xsi:type="dcterms:W3CDTF">2018-05-18T12:48:05Z</dcterms:modified>
</cp:coreProperties>
</file>