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62" r:id="rId3"/>
    <p:sldId id="259" r:id="rId4"/>
    <p:sldId id="258" r:id="rId5"/>
    <p:sldId id="260" r:id="rId6"/>
    <p:sldId id="263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ECECEC"/>
    <a:srgbClr val="DEE7E5"/>
    <a:srgbClr val="F7C12C"/>
    <a:srgbClr val="696A6D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24" autoAdjust="0"/>
    <p:restoredTop sz="66971"/>
  </p:normalViewPr>
  <p:slideViewPr>
    <p:cSldViewPr snapToGrid="0">
      <p:cViewPr varScale="1">
        <p:scale>
          <a:sx n="60" d="100"/>
          <a:sy n="60" d="100"/>
        </p:scale>
        <p:origin x="211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359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C875C1-2381-4907-A438-66B11E26CD2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A8DEC24-E36F-4D43-A519-686BE745773B}">
      <dgm:prSet phldrT="[Texto]"/>
      <dgm:spPr>
        <a:solidFill>
          <a:srgbClr val="800000"/>
        </a:solidFill>
      </dgm:spPr>
      <dgm:t>
        <a:bodyPr/>
        <a:lstStyle/>
        <a:p>
          <a:r>
            <a:rPr lang="es-ES" dirty="0">
              <a:solidFill>
                <a:srgbClr val="F7C12C"/>
              </a:solidFill>
            </a:rPr>
            <a:t>2008</a:t>
          </a:r>
        </a:p>
      </dgm:t>
    </dgm:pt>
    <dgm:pt modelId="{173D7B55-A808-4A32-AD50-4B8EBAA94545}" type="parTrans" cxnId="{EECDB432-2187-485C-9A7F-17712C275ACE}">
      <dgm:prSet/>
      <dgm:spPr/>
      <dgm:t>
        <a:bodyPr/>
        <a:lstStyle/>
        <a:p>
          <a:endParaRPr lang="es-ES"/>
        </a:p>
      </dgm:t>
    </dgm:pt>
    <dgm:pt modelId="{BE6620FA-09D6-4D53-BF7E-4137F0B27C03}" type="sibTrans" cxnId="{EECDB432-2187-485C-9A7F-17712C275ACE}">
      <dgm:prSet/>
      <dgm:spPr/>
      <dgm:t>
        <a:bodyPr/>
        <a:lstStyle/>
        <a:p>
          <a:endParaRPr lang="es-ES"/>
        </a:p>
      </dgm:t>
    </dgm:pt>
    <dgm:pt modelId="{866A7A1F-7A7A-4A7F-84ED-572F66B94BC9}">
      <dgm:prSet phldrT="[Texto]"/>
      <dgm:spPr>
        <a:solidFill>
          <a:srgbClr val="800000"/>
        </a:solidFill>
      </dgm:spPr>
      <dgm:t>
        <a:bodyPr/>
        <a:lstStyle/>
        <a:p>
          <a:r>
            <a:rPr lang="es-ES" dirty="0">
              <a:solidFill>
                <a:srgbClr val="F7C12C"/>
              </a:solidFill>
            </a:rPr>
            <a:t>2011</a:t>
          </a:r>
        </a:p>
      </dgm:t>
    </dgm:pt>
    <dgm:pt modelId="{E1AF41A1-8ACB-4E01-8BE5-6F7B668B8DD6}" type="parTrans" cxnId="{197C8F56-C61B-4239-A806-00D94FEEEB6F}">
      <dgm:prSet/>
      <dgm:spPr/>
      <dgm:t>
        <a:bodyPr/>
        <a:lstStyle/>
        <a:p>
          <a:endParaRPr lang="es-ES"/>
        </a:p>
      </dgm:t>
    </dgm:pt>
    <dgm:pt modelId="{0A3BAF65-465B-4C41-91F4-69BD30772773}" type="sibTrans" cxnId="{197C8F56-C61B-4239-A806-00D94FEEEB6F}">
      <dgm:prSet/>
      <dgm:spPr/>
      <dgm:t>
        <a:bodyPr/>
        <a:lstStyle/>
        <a:p>
          <a:endParaRPr lang="es-ES"/>
        </a:p>
      </dgm:t>
    </dgm:pt>
    <dgm:pt modelId="{079E4A75-2C94-455D-B060-0F50C07FF005}">
      <dgm:prSet phldrT="[Texto]"/>
      <dgm:spPr>
        <a:solidFill>
          <a:srgbClr val="800000"/>
        </a:solidFill>
      </dgm:spPr>
      <dgm:t>
        <a:bodyPr/>
        <a:lstStyle/>
        <a:p>
          <a:r>
            <a:rPr lang="es-ES" dirty="0">
              <a:solidFill>
                <a:srgbClr val="F7C12C"/>
              </a:solidFill>
            </a:rPr>
            <a:t>2012</a:t>
          </a:r>
        </a:p>
      </dgm:t>
    </dgm:pt>
    <dgm:pt modelId="{92503BCD-A0CB-48B2-980E-21045A5E0410}" type="parTrans" cxnId="{9293A827-AA03-490E-8842-0A259261A597}">
      <dgm:prSet/>
      <dgm:spPr/>
      <dgm:t>
        <a:bodyPr/>
        <a:lstStyle/>
        <a:p>
          <a:endParaRPr lang="es-ES"/>
        </a:p>
      </dgm:t>
    </dgm:pt>
    <dgm:pt modelId="{7349D86E-FCC0-4174-853B-6D48FDAF1E18}" type="sibTrans" cxnId="{9293A827-AA03-490E-8842-0A259261A597}">
      <dgm:prSet/>
      <dgm:spPr/>
      <dgm:t>
        <a:bodyPr/>
        <a:lstStyle/>
        <a:p>
          <a:endParaRPr lang="es-ES"/>
        </a:p>
      </dgm:t>
    </dgm:pt>
    <dgm:pt modelId="{EFD90FF1-E687-4F79-9379-5191AA8C1B61}">
      <dgm:prSet/>
      <dgm:spPr>
        <a:solidFill>
          <a:srgbClr val="800000"/>
        </a:solidFill>
      </dgm:spPr>
      <dgm:t>
        <a:bodyPr/>
        <a:lstStyle/>
        <a:p>
          <a:r>
            <a:rPr lang="es-ES" dirty="0">
              <a:solidFill>
                <a:srgbClr val="F7C12C"/>
              </a:solidFill>
            </a:rPr>
            <a:t>2015</a:t>
          </a:r>
        </a:p>
      </dgm:t>
    </dgm:pt>
    <dgm:pt modelId="{8F8E1141-6220-45F1-958A-00E697DE4F4D}" type="parTrans" cxnId="{CC9FD524-516D-43EF-8950-EDFBEB3465F5}">
      <dgm:prSet/>
      <dgm:spPr/>
      <dgm:t>
        <a:bodyPr/>
        <a:lstStyle/>
        <a:p>
          <a:endParaRPr lang="es-ES"/>
        </a:p>
      </dgm:t>
    </dgm:pt>
    <dgm:pt modelId="{B4EEAF3D-2DB8-472E-B0C1-2633B5CBE6C7}" type="sibTrans" cxnId="{CC9FD524-516D-43EF-8950-EDFBEB3465F5}">
      <dgm:prSet/>
      <dgm:spPr/>
      <dgm:t>
        <a:bodyPr/>
        <a:lstStyle/>
        <a:p>
          <a:endParaRPr lang="es-ES"/>
        </a:p>
      </dgm:t>
    </dgm:pt>
    <dgm:pt modelId="{918DF69E-65B1-4C09-806A-4D5ABF73A288}" type="pres">
      <dgm:prSet presAssocID="{54C875C1-2381-4907-A438-66B11E26CD24}" presName="outerComposite" presStyleCnt="0">
        <dgm:presLayoutVars>
          <dgm:chMax val="5"/>
          <dgm:dir/>
          <dgm:resizeHandles val="exact"/>
        </dgm:presLayoutVars>
      </dgm:prSet>
      <dgm:spPr/>
    </dgm:pt>
    <dgm:pt modelId="{42138E82-CCCA-460E-8B49-403F52676244}" type="pres">
      <dgm:prSet presAssocID="{54C875C1-2381-4907-A438-66B11E26CD24}" presName="dummyMaxCanvas" presStyleCnt="0">
        <dgm:presLayoutVars/>
      </dgm:prSet>
      <dgm:spPr/>
    </dgm:pt>
    <dgm:pt modelId="{ABF676F8-ED9D-463E-A94D-961805F1247F}" type="pres">
      <dgm:prSet presAssocID="{54C875C1-2381-4907-A438-66B11E26CD24}" presName="FourNodes_1" presStyleLbl="node1" presStyleIdx="0" presStyleCnt="4" custScaleX="109048" custLinFactNeighborX="-586" custLinFactNeighborY="-1065">
        <dgm:presLayoutVars>
          <dgm:bulletEnabled val="1"/>
        </dgm:presLayoutVars>
      </dgm:prSet>
      <dgm:spPr/>
    </dgm:pt>
    <dgm:pt modelId="{3573DF1C-5D5D-4013-849C-E9B8A8B3EC63}" type="pres">
      <dgm:prSet presAssocID="{54C875C1-2381-4907-A438-66B11E26CD24}" presName="FourNodes_2" presStyleLbl="node1" presStyleIdx="1" presStyleCnt="4" custScaleX="110567">
        <dgm:presLayoutVars>
          <dgm:bulletEnabled val="1"/>
        </dgm:presLayoutVars>
      </dgm:prSet>
      <dgm:spPr/>
    </dgm:pt>
    <dgm:pt modelId="{91561081-A89F-487F-96EB-F9324E7EFD93}" type="pres">
      <dgm:prSet presAssocID="{54C875C1-2381-4907-A438-66B11E26CD24}" presName="FourNodes_3" presStyleLbl="node1" presStyleIdx="2" presStyleCnt="4" custScaleX="111928" custLinFactNeighborX="-181">
        <dgm:presLayoutVars>
          <dgm:bulletEnabled val="1"/>
        </dgm:presLayoutVars>
      </dgm:prSet>
      <dgm:spPr/>
    </dgm:pt>
    <dgm:pt modelId="{B05F37C6-C05B-48CB-8D9F-6A9B30A9A7FE}" type="pres">
      <dgm:prSet presAssocID="{54C875C1-2381-4907-A438-66B11E26CD24}" presName="FourNodes_4" presStyleLbl="node1" presStyleIdx="3" presStyleCnt="4" custScaleX="111432">
        <dgm:presLayoutVars>
          <dgm:bulletEnabled val="1"/>
        </dgm:presLayoutVars>
      </dgm:prSet>
      <dgm:spPr/>
    </dgm:pt>
    <dgm:pt modelId="{236CFFC6-FF66-4168-9546-8CEEC2C1BDCF}" type="pres">
      <dgm:prSet presAssocID="{54C875C1-2381-4907-A438-66B11E26CD24}" presName="FourConn_1-2" presStyleLbl="fgAccFollowNode1" presStyleIdx="0" presStyleCnt="3">
        <dgm:presLayoutVars>
          <dgm:bulletEnabled val="1"/>
        </dgm:presLayoutVars>
      </dgm:prSet>
      <dgm:spPr/>
    </dgm:pt>
    <dgm:pt modelId="{EA44DE2F-A6C6-4420-888F-DB32B06B4905}" type="pres">
      <dgm:prSet presAssocID="{54C875C1-2381-4907-A438-66B11E26CD24}" presName="FourConn_2-3" presStyleLbl="fgAccFollowNode1" presStyleIdx="1" presStyleCnt="3" custLinFactNeighborX="26224">
        <dgm:presLayoutVars>
          <dgm:bulletEnabled val="1"/>
        </dgm:presLayoutVars>
      </dgm:prSet>
      <dgm:spPr/>
    </dgm:pt>
    <dgm:pt modelId="{97B67C59-6860-4322-AC53-46EEF5228EF0}" type="pres">
      <dgm:prSet presAssocID="{54C875C1-2381-4907-A438-66B11E26CD24}" presName="FourConn_3-4" presStyleLbl="fgAccFollowNode1" presStyleIdx="2" presStyleCnt="3" custLinFactNeighborX="54087">
        <dgm:presLayoutVars>
          <dgm:bulletEnabled val="1"/>
        </dgm:presLayoutVars>
      </dgm:prSet>
      <dgm:spPr/>
    </dgm:pt>
    <dgm:pt modelId="{1A12E8E7-894C-4CF3-A4B6-F2D8E121949F}" type="pres">
      <dgm:prSet presAssocID="{54C875C1-2381-4907-A438-66B11E26CD24}" presName="FourNodes_1_text" presStyleLbl="node1" presStyleIdx="3" presStyleCnt="4">
        <dgm:presLayoutVars>
          <dgm:bulletEnabled val="1"/>
        </dgm:presLayoutVars>
      </dgm:prSet>
      <dgm:spPr/>
    </dgm:pt>
    <dgm:pt modelId="{87140FEF-0F07-4A8F-94C2-FA8A7353866B}" type="pres">
      <dgm:prSet presAssocID="{54C875C1-2381-4907-A438-66B11E26CD24}" presName="FourNodes_2_text" presStyleLbl="node1" presStyleIdx="3" presStyleCnt="4">
        <dgm:presLayoutVars>
          <dgm:bulletEnabled val="1"/>
        </dgm:presLayoutVars>
      </dgm:prSet>
      <dgm:spPr/>
    </dgm:pt>
    <dgm:pt modelId="{903358E0-87EF-40CB-9088-65D0CE3A390B}" type="pres">
      <dgm:prSet presAssocID="{54C875C1-2381-4907-A438-66B11E26CD24}" presName="FourNodes_3_text" presStyleLbl="node1" presStyleIdx="3" presStyleCnt="4">
        <dgm:presLayoutVars>
          <dgm:bulletEnabled val="1"/>
        </dgm:presLayoutVars>
      </dgm:prSet>
      <dgm:spPr/>
    </dgm:pt>
    <dgm:pt modelId="{CA924D1B-6EBC-4B81-8CCF-32361EEB07A7}" type="pres">
      <dgm:prSet presAssocID="{54C875C1-2381-4907-A438-66B11E26CD24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EEC27307-7191-4783-8610-B22EC10D6713}" type="presOf" srcId="{AA8DEC24-E36F-4D43-A519-686BE745773B}" destId="{ABF676F8-ED9D-463E-A94D-961805F1247F}" srcOrd="0" destOrd="0" presId="urn:microsoft.com/office/officeart/2005/8/layout/vProcess5"/>
    <dgm:cxn modelId="{98BFD711-3436-4EAB-9072-69160C1A779B}" type="presOf" srcId="{AA8DEC24-E36F-4D43-A519-686BE745773B}" destId="{1A12E8E7-894C-4CF3-A4B6-F2D8E121949F}" srcOrd="1" destOrd="0" presId="urn:microsoft.com/office/officeart/2005/8/layout/vProcess5"/>
    <dgm:cxn modelId="{B574A31E-8AB3-41FB-BA63-2125BD7207EF}" type="presOf" srcId="{7349D86E-FCC0-4174-853B-6D48FDAF1E18}" destId="{97B67C59-6860-4322-AC53-46EEF5228EF0}" srcOrd="0" destOrd="0" presId="urn:microsoft.com/office/officeart/2005/8/layout/vProcess5"/>
    <dgm:cxn modelId="{CC9FD524-516D-43EF-8950-EDFBEB3465F5}" srcId="{54C875C1-2381-4907-A438-66B11E26CD24}" destId="{EFD90FF1-E687-4F79-9379-5191AA8C1B61}" srcOrd="3" destOrd="0" parTransId="{8F8E1141-6220-45F1-958A-00E697DE4F4D}" sibTransId="{B4EEAF3D-2DB8-472E-B0C1-2633B5CBE6C7}"/>
    <dgm:cxn modelId="{9293A827-AA03-490E-8842-0A259261A597}" srcId="{54C875C1-2381-4907-A438-66B11E26CD24}" destId="{079E4A75-2C94-455D-B060-0F50C07FF005}" srcOrd="2" destOrd="0" parTransId="{92503BCD-A0CB-48B2-980E-21045A5E0410}" sibTransId="{7349D86E-FCC0-4174-853B-6D48FDAF1E18}"/>
    <dgm:cxn modelId="{EECDB432-2187-485C-9A7F-17712C275ACE}" srcId="{54C875C1-2381-4907-A438-66B11E26CD24}" destId="{AA8DEC24-E36F-4D43-A519-686BE745773B}" srcOrd="0" destOrd="0" parTransId="{173D7B55-A808-4A32-AD50-4B8EBAA94545}" sibTransId="{BE6620FA-09D6-4D53-BF7E-4137F0B27C03}"/>
    <dgm:cxn modelId="{4CDC114E-E723-44FF-BFD8-3A9F5B570CEA}" type="presOf" srcId="{079E4A75-2C94-455D-B060-0F50C07FF005}" destId="{91561081-A89F-487F-96EB-F9324E7EFD93}" srcOrd="0" destOrd="0" presId="urn:microsoft.com/office/officeart/2005/8/layout/vProcess5"/>
    <dgm:cxn modelId="{197C8F56-C61B-4239-A806-00D94FEEEB6F}" srcId="{54C875C1-2381-4907-A438-66B11E26CD24}" destId="{866A7A1F-7A7A-4A7F-84ED-572F66B94BC9}" srcOrd="1" destOrd="0" parTransId="{E1AF41A1-8ACB-4E01-8BE5-6F7B668B8DD6}" sibTransId="{0A3BAF65-465B-4C41-91F4-69BD30772773}"/>
    <dgm:cxn modelId="{0E9AB45E-5F3C-4522-81FC-A7DDCC4F3A20}" type="presOf" srcId="{EFD90FF1-E687-4F79-9379-5191AA8C1B61}" destId="{CA924D1B-6EBC-4B81-8CCF-32361EEB07A7}" srcOrd="1" destOrd="0" presId="urn:microsoft.com/office/officeart/2005/8/layout/vProcess5"/>
    <dgm:cxn modelId="{9C01596C-A0C1-483F-A599-3F40D16FB96D}" type="presOf" srcId="{BE6620FA-09D6-4D53-BF7E-4137F0B27C03}" destId="{236CFFC6-FF66-4168-9546-8CEEC2C1BDCF}" srcOrd="0" destOrd="0" presId="urn:microsoft.com/office/officeart/2005/8/layout/vProcess5"/>
    <dgm:cxn modelId="{D9620C7E-6A36-4E12-99F3-38F467DCF676}" type="presOf" srcId="{866A7A1F-7A7A-4A7F-84ED-572F66B94BC9}" destId="{3573DF1C-5D5D-4013-849C-E9B8A8B3EC63}" srcOrd="0" destOrd="0" presId="urn:microsoft.com/office/officeart/2005/8/layout/vProcess5"/>
    <dgm:cxn modelId="{326FCE86-370C-4307-AEF5-94036D689A76}" type="presOf" srcId="{079E4A75-2C94-455D-B060-0F50C07FF005}" destId="{903358E0-87EF-40CB-9088-65D0CE3A390B}" srcOrd="1" destOrd="0" presId="urn:microsoft.com/office/officeart/2005/8/layout/vProcess5"/>
    <dgm:cxn modelId="{410D608B-3E7E-4DBB-B8E5-E04B1A985498}" type="presOf" srcId="{0A3BAF65-465B-4C41-91F4-69BD30772773}" destId="{EA44DE2F-A6C6-4420-888F-DB32B06B4905}" srcOrd="0" destOrd="0" presId="urn:microsoft.com/office/officeart/2005/8/layout/vProcess5"/>
    <dgm:cxn modelId="{B2FBE2C6-3D10-4667-A85C-F4E3548E12E9}" type="presOf" srcId="{EFD90FF1-E687-4F79-9379-5191AA8C1B61}" destId="{B05F37C6-C05B-48CB-8D9F-6A9B30A9A7FE}" srcOrd="0" destOrd="0" presId="urn:microsoft.com/office/officeart/2005/8/layout/vProcess5"/>
    <dgm:cxn modelId="{BCE26AD3-47B8-4C2A-BB69-2C9DAA715D13}" type="presOf" srcId="{866A7A1F-7A7A-4A7F-84ED-572F66B94BC9}" destId="{87140FEF-0F07-4A8F-94C2-FA8A7353866B}" srcOrd="1" destOrd="0" presId="urn:microsoft.com/office/officeart/2005/8/layout/vProcess5"/>
    <dgm:cxn modelId="{AD0553DA-BCD5-41DC-9EB9-5171F280D41A}" type="presOf" srcId="{54C875C1-2381-4907-A438-66B11E26CD24}" destId="{918DF69E-65B1-4C09-806A-4D5ABF73A288}" srcOrd="0" destOrd="0" presId="urn:microsoft.com/office/officeart/2005/8/layout/vProcess5"/>
    <dgm:cxn modelId="{4FAEB492-37EF-4B5A-8813-BD88399547C8}" type="presParOf" srcId="{918DF69E-65B1-4C09-806A-4D5ABF73A288}" destId="{42138E82-CCCA-460E-8B49-403F52676244}" srcOrd="0" destOrd="0" presId="urn:microsoft.com/office/officeart/2005/8/layout/vProcess5"/>
    <dgm:cxn modelId="{DC3E5AE0-2EC2-4766-B281-5E422633151B}" type="presParOf" srcId="{918DF69E-65B1-4C09-806A-4D5ABF73A288}" destId="{ABF676F8-ED9D-463E-A94D-961805F1247F}" srcOrd="1" destOrd="0" presId="urn:microsoft.com/office/officeart/2005/8/layout/vProcess5"/>
    <dgm:cxn modelId="{6414A0E7-8736-4C95-B355-6CB90B237742}" type="presParOf" srcId="{918DF69E-65B1-4C09-806A-4D5ABF73A288}" destId="{3573DF1C-5D5D-4013-849C-E9B8A8B3EC63}" srcOrd="2" destOrd="0" presId="urn:microsoft.com/office/officeart/2005/8/layout/vProcess5"/>
    <dgm:cxn modelId="{3918154A-A10A-4D7B-987D-FAB84F63E257}" type="presParOf" srcId="{918DF69E-65B1-4C09-806A-4D5ABF73A288}" destId="{91561081-A89F-487F-96EB-F9324E7EFD93}" srcOrd="3" destOrd="0" presId="urn:microsoft.com/office/officeart/2005/8/layout/vProcess5"/>
    <dgm:cxn modelId="{25516E48-CDD5-4DA4-A9C3-520BD3696F35}" type="presParOf" srcId="{918DF69E-65B1-4C09-806A-4D5ABF73A288}" destId="{B05F37C6-C05B-48CB-8D9F-6A9B30A9A7FE}" srcOrd="4" destOrd="0" presId="urn:microsoft.com/office/officeart/2005/8/layout/vProcess5"/>
    <dgm:cxn modelId="{52D8F161-665D-49C5-B8EA-8A05115CC498}" type="presParOf" srcId="{918DF69E-65B1-4C09-806A-4D5ABF73A288}" destId="{236CFFC6-FF66-4168-9546-8CEEC2C1BDCF}" srcOrd="5" destOrd="0" presId="urn:microsoft.com/office/officeart/2005/8/layout/vProcess5"/>
    <dgm:cxn modelId="{D9482736-E13D-426F-94E6-52B2F6046A88}" type="presParOf" srcId="{918DF69E-65B1-4C09-806A-4D5ABF73A288}" destId="{EA44DE2F-A6C6-4420-888F-DB32B06B4905}" srcOrd="6" destOrd="0" presId="urn:microsoft.com/office/officeart/2005/8/layout/vProcess5"/>
    <dgm:cxn modelId="{9D521F3C-4242-43A2-8B1D-40F80F5E521E}" type="presParOf" srcId="{918DF69E-65B1-4C09-806A-4D5ABF73A288}" destId="{97B67C59-6860-4322-AC53-46EEF5228EF0}" srcOrd="7" destOrd="0" presId="urn:microsoft.com/office/officeart/2005/8/layout/vProcess5"/>
    <dgm:cxn modelId="{11431F00-8636-43CE-8400-1BA08C675B98}" type="presParOf" srcId="{918DF69E-65B1-4C09-806A-4D5ABF73A288}" destId="{1A12E8E7-894C-4CF3-A4B6-F2D8E121949F}" srcOrd="8" destOrd="0" presId="urn:microsoft.com/office/officeart/2005/8/layout/vProcess5"/>
    <dgm:cxn modelId="{45DA3F9F-C1A1-4AAF-8B07-0450A3AE786A}" type="presParOf" srcId="{918DF69E-65B1-4C09-806A-4D5ABF73A288}" destId="{87140FEF-0F07-4A8F-94C2-FA8A7353866B}" srcOrd="9" destOrd="0" presId="urn:microsoft.com/office/officeart/2005/8/layout/vProcess5"/>
    <dgm:cxn modelId="{1C54701D-217C-402B-A6BE-D18B591480EB}" type="presParOf" srcId="{918DF69E-65B1-4C09-806A-4D5ABF73A288}" destId="{903358E0-87EF-40CB-9088-65D0CE3A390B}" srcOrd="10" destOrd="0" presId="urn:microsoft.com/office/officeart/2005/8/layout/vProcess5"/>
    <dgm:cxn modelId="{799EFBA8-25DB-4980-A18D-4448750BDEE6}" type="presParOf" srcId="{918DF69E-65B1-4C09-806A-4D5ABF73A288}" destId="{CA924D1B-6EBC-4B81-8CCF-32361EEB07A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5E95AA-44E0-4682-8524-B5E279665398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783AC53-2D40-4F53-945C-2385B782377B}">
      <dgm:prSet phldrT="[Texto]"/>
      <dgm:spPr>
        <a:solidFill>
          <a:srgbClr val="800000"/>
        </a:solidFill>
      </dgm:spPr>
      <dgm:t>
        <a:bodyPr/>
        <a:lstStyle/>
        <a:p>
          <a:r>
            <a:rPr lang="es-ES" dirty="0"/>
            <a:t>Accesibilidad</a:t>
          </a:r>
        </a:p>
      </dgm:t>
    </dgm:pt>
    <dgm:pt modelId="{D532D097-B775-455F-BEF8-E10E0625B94F}" type="parTrans" cxnId="{AD6DC791-B616-40EE-A894-142956A444E7}">
      <dgm:prSet/>
      <dgm:spPr/>
      <dgm:t>
        <a:bodyPr/>
        <a:lstStyle/>
        <a:p>
          <a:endParaRPr lang="es-ES"/>
        </a:p>
      </dgm:t>
    </dgm:pt>
    <dgm:pt modelId="{4EE29E65-8690-4582-9CA5-C51552B64B90}" type="sibTrans" cxnId="{AD6DC791-B616-40EE-A894-142956A444E7}">
      <dgm:prSet/>
      <dgm:spPr>
        <a:ln w="25400">
          <a:solidFill>
            <a:srgbClr val="F7C12C"/>
          </a:solidFill>
        </a:ln>
      </dgm:spPr>
      <dgm:t>
        <a:bodyPr/>
        <a:lstStyle/>
        <a:p>
          <a:endParaRPr lang="es-ES"/>
        </a:p>
      </dgm:t>
    </dgm:pt>
    <dgm:pt modelId="{56E8BB2B-91FC-42D5-A4C9-F4AD6A964ADC}">
      <dgm:prSet phldrT="[Texto]"/>
      <dgm:spPr>
        <a:solidFill>
          <a:srgbClr val="800000"/>
        </a:solidFill>
      </dgm:spPr>
      <dgm:t>
        <a:bodyPr/>
        <a:lstStyle/>
        <a:p>
          <a:r>
            <a:rPr lang="es-ES" dirty="0"/>
            <a:t>Transparencia</a:t>
          </a:r>
        </a:p>
      </dgm:t>
    </dgm:pt>
    <dgm:pt modelId="{8A9A80A5-0AF7-44E5-94DB-1BAE65751193}" type="parTrans" cxnId="{FFEF0CBD-DB46-4632-BD48-8DF7345FB41F}">
      <dgm:prSet/>
      <dgm:spPr/>
      <dgm:t>
        <a:bodyPr/>
        <a:lstStyle/>
        <a:p>
          <a:endParaRPr lang="es-ES"/>
        </a:p>
      </dgm:t>
    </dgm:pt>
    <dgm:pt modelId="{B4FD28A8-5084-4082-B7CD-3F67FF19CC6E}" type="sibTrans" cxnId="{FFEF0CBD-DB46-4632-BD48-8DF7345FB41F}">
      <dgm:prSet/>
      <dgm:spPr>
        <a:ln w="25400">
          <a:solidFill>
            <a:srgbClr val="F7C12C"/>
          </a:solidFill>
        </a:ln>
      </dgm:spPr>
      <dgm:t>
        <a:bodyPr/>
        <a:lstStyle/>
        <a:p>
          <a:endParaRPr lang="es-ES"/>
        </a:p>
      </dgm:t>
    </dgm:pt>
    <dgm:pt modelId="{FF76E425-9598-4323-BFDD-0A6748E8F049}">
      <dgm:prSet phldrT="[Texto]"/>
      <dgm:spPr>
        <a:solidFill>
          <a:srgbClr val="800000"/>
        </a:solidFill>
      </dgm:spPr>
      <dgm:t>
        <a:bodyPr/>
        <a:lstStyle/>
        <a:p>
          <a:r>
            <a:rPr lang="es-ES" dirty="0"/>
            <a:t>Planificación</a:t>
          </a:r>
        </a:p>
      </dgm:t>
    </dgm:pt>
    <dgm:pt modelId="{3140C3D7-07F4-47C4-8428-6B9120F88A07}" type="parTrans" cxnId="{E8A38E16-D70D-4499-9A0C-D13890BFFEEB}">
      <dgm:prSet/>
      <dgm:spPr/>
      <dgm:t>
        <a:bodyPr/>
        <a:lstStyle/>
        <a:p>
          <a:endParaRPr lang="es-ES"/>
        </a:p>
      </dgm:t>
    </dgm:pt>
    <dgm:pt modelId="{2FB29679-566A-460C-BF88-1E9FC9377743}" type="sibTrans" cxnId="{E8A38E16-D70D-4499-9A0C-D13890BFFEEB}">
      <dgm:prSet/>
      <dgm:spPr>
        <a:ln w="25400">
          <a:solidFill>
            <a:srgbClr val="F7C12C"/>
          </a:solidFill>
        </a:ln>
      </dgm:spPr>
      <dgm:t>
        <a:bodyPr/>
        <a:lstStyle/>
        <a:p>
          <a:endParaRPr lang="es-ES"/>
        </a:p>
      </dgm:t>
    </dgm:pt>
    <dgm:pt modelId="{20453E9F-8AF9-4C86-90A9-ADB55194FF3E}">
      <dgm:prSet phldrT="[Texto]"/>
      <dgm:spPr>
        <a:solidFill>
          <a:srgbClr val="800000"/>
        </a:solidFill>
      </dgm:spPr>
      <dgm:t>
        <a:bodyPr/>
        <a:lstStyle/>
        <a:p>
          <a:r>
            <a:rPr lang="es-ES" dirty="0"/>
            <a:t>Eficacia</a:t>
          </a:r>
        </a:p>
      </dgm:t>
    </dgm:pt>
    <dgm:pt modelId="{381A2094-9156-42EB-BA05-1F18135393E2}" type="sibTrans" cxnId="{9DB0E44B-345D-4F29-BE08-AD851888617D}">
      <dgm:prSet/>
      <dgm:spPr>
        <a:pattFill prst="pct5">
          <a:fgClr>
            <a:srgbClr val="800000"/>
          </a:fgClr>
          <a:bgClr>
            <a:schemeClr val="bg1"/>
          </a:bgClr>
        </a:pattFill>
        <a:ln w="25400">
          <a:solidFill>
            <a:srgbClr val="F7C12C"/>
          </a:solidFill>
        </a:ln>
      </dgm:spPr>
      <dgm:t>
        <a:bodyPr/>
        <a:lstStyle/>
        <a:p>
          <a:endParaRPr lang="es-ES"/>
        </a:p>
      </dgm:t>
    </dgm:pt>
    <dgm:pt modelId="{F8AA6B08-AB58-47BB-9251-60730E61F78E}" type="parTrans" cxnId="{9DB0E44B-345D-4F29-BE08-AD851888617D}">
      <dgm:prSet/>
      <dgm:spPr/>
      <dgm:t>
        <a:bodyPr/>
        <a:lstStyle/>
        <a:p>
          <a:endParaRPr lang="es-ES"/>
        </a:p>
      </dgm:t>
    </dgm:pt>
    <dgm:pt modelId="{3B1FAFFC-7CCF-674A-83A6-5623AC0B2B36}">
      <dgm:prSet phldrT="[Texto]"/>
      <dgm:spPr>
        <a:solidFill>
          <a:srgbClr val="800000"/>
        </a:solidFill>
      </dgm:spPr>
      <dgm:t>
        <a:bodyPr/>
        <a:lstStyle/>
        <a:p>
          <a:r>
            <a:rPr lang="es-ES" dirty="0"/>
            <a:t>Cohesión</a:t>
          </a:r>
        </a:p>
      </dgm:t>
    </dgm:pt>
    <dgm:pt modelId="{5778BE0F-497F-7549-AF5C-9B4809D30950}" type="parTrans" cxnId="{92ED5FED-5D8E-7D4E-8462-0BCCF9AD4117}">
      <dgm:prSet/>
      <dgm:spPr/>
    </dgm:pt>
    <dgm:pt modelId="{6C9BBD8A-A929-BC43-922B-75AA00D20F4A}" type="sibTrans" cxnId="{92ED5FED-5D8E-7D4E-8462-0BCCF9AD4117}">
      <dgm:prSet/>
      <dgm:spPr/>
    </dgm:pt>
    <dgm:pt modelId="{62F08BE4-7F9A-41D2-81DC-340C494A29F0}" type="pres">
      <dgm:prSet presAssocID="{D35E95AA-44E0-4682-8524-B5E279665398}" presName="cycle" presStyleCnt="0">
        <dgm:presLayoutVars>
          <dgm:dir/>
          <dgm:resizeHandles val="exact"/>
        </dgm:presLayoutVars>
      </dgm:prSet>
      <dgm:spPr/>
    </dgm:pt>
    <dgm:pt modelId="{E62DF711-8541-4DAD-A79F-8FB59FBFA87E}" type="pres">
      <dgm:prSet presAssocID="{20453E9F-8AF9-4C86-90A9-ADB55194FF3E}" presName="node" presStyleLbl="node1" presStyleIdx="0" presStyleCnt="5">
        <dgm:presLayoutVars>
          <dgm:bulletEnabled val="1"/>
        </dgm:presLayoutVars>
      </dgm:prSet>
      <dgm:spPr/>
    </dgm:pt>
    <dgm:pt modelId="{67748332-08C0-4817-B70A-BD13D18008B1}" type="pres">
      <dgm:prSet presAssocID="{20453E9F-8AF9-4C86-90A9-ADB55194FF3E}" presName="spNode" presStyleCnt="0"/>
      <dgm:spPr/>
    </dgm:pt>
    <dgm:pt modelId="{5742FBB2-8041-4534-A634-79649E0A72CC}" type="pres">
      <dgm:prSet presAssocID="{381A2094-9156-42EB-BA05-1F18135393E2}" presName="sibTrans" presStyleLbl="sibTrans1D1" presStyleIdx="0" presStyleCnt="5"/>
      <dgm:spPr/>
    </dgm:pt>
    <dgm:pt modelId="{669EF4D5-AED6-4B4C-9474-4A60BCC7A5CC}" type="pres">
      <dgm:prSet presAssocID="{B783AC53-2D40-4F53-945C-2385B782377B}" presName="node" presStyleLbl="node1" presStyleIdx="1" presStyleCnt="5">
        <dgm:presLayoutVars>
          <dgm:bulletEnabled val="1"/>
        </dgm:presLayoutVars>
      </dgm:prSet>
      <dgm:spPr/>
    </dgm:pt>
    <dgm:pt modelId="{B9E45914-D9FC-49A2-8960-EAD5805A50CA}" type="pres">
      <dgm:prSet presAssocID="{B783AC53-2D40-4F53-945C-2385B782377B}" presName="spNode" presStyleCnt="0"/>
      <dgm:spPr/>
    </dgm:pt>
    <dgm:pt modelId="{20D610CA-21E0-4FF8-91D7-40EF45E3312B}" type="pres">
      <dgm:prSet presAssocID="{4EE29E65-8690-4582-9CA5-C51552B64B90}" presName="sibTrans" presStyleLbl="sibTrans1D1" presStyleIdx="1" presStyleCnt="5"/>
      <dgm:spPr/>
    </dgm:pt>
    <dgm:pt modelId="{35B183B4-FC23-414A-A8E7-47990F088A17}" type="pres">
      <dgm:prSet presAssocID="{56E8BB2B-91FC-42D5-A4C9-F4AD6A964ADC}" presName="node" presStyleLbl="node1" presStyleIdx="2" presStyleCnt="5">
        <dgm:presLayoutVars>
          <dgm:bulletEnabled val="1"/>
        </dgm:presLayoutVars>
      </dgm:prSet>
      <dgm:spPr/>
    </dgm:pt>
    <dgm:pt modelId="{A8D01085-318F-46F4-A37C-57490449CA48}" type="pres">
      <dgm:prSet presAssocID="{56E8BB2B-91FC-42D5-A4C9-F4AD6A964ADC}" presName="spNode" presStyleCnt="0"/>
      <dgm:spPr/>
    </dgm:pt>
    <dgm:pt modelId="{E3734233-6A0B-4B5B-90E2-DA03097E4E55}" type="pres">
      <dgm:prSet presAssocID="{B4FD28A8-5084-4082-B7CD-3F67FF19CC6E}" presName="sibTrans" presStyleLbl="sibTrans1D1" presStyleIdx="2" presStyleCnt="5"/>
      <dgm:spPr/>
    </dgm:pt>
    <dgm:pt modelId="{B0DBABE6-2B67-CD40-8F6C-7A9321DA3048}" type="pres">
      <dgm:prSet presAssocID="{3B1FAFFC-7CCF-674A-83A6-5623AC0B2B36}" presName="node" presStyleLbl="node1" presStyleIdx="3" presStyleCnt="5">
        <dgm:presLayoutVars>
          <dgm:bulletEnabled val="1"/>
        </dgm:presLayoutVars>
      </dgm:prSet>
      <dgm:spPr/>
    </dgm:pt>
    <dgm:pt modelId="{BBC2B0D9-B87B-6348-B421-2039A58B3CDB}" type="pres">
      <dgm:prSet presAssocID="{3B1FAFFC-7CCF-674A-83A6-5623AC0B2B36}" presName="spNode" presStyleCnt="0"/>
      <dgm:spPr/>
    </dgm:pt>
    <dgm:pt modelId="{CB76569D-0F3F-6242-9E26-76F651C2D093}" type="pres">
      <dgm:prSet presAssocID="{6C9BBD8A-A929-BC43-922B-75AA00D20F4A}" presName="sibTrans" presStyleLbl="sibTrans1D1" presStyleIdx="3" presStyleCnt="5"/>
      <dgm:spPr/>
    </dgm:pt>
    <dgm:pt modelId="{DDABBE9C-1D44-4D97-8039-CD992C1A8C2C}" type="pres">
      <dgm:prSet presAssocID="{FF76E425-9598-4323-BFDD-0A6748E8F049}" presName="node" presStyleLbl="node1" presStyleIdx="4" presStyleCnt="5">
        <dgm:presLayoutVars>
          <dgm:bulletEnabled val="1"/>
        </dgm:presLayoutVars>
      </dgm:prSet>
      <dgm:spPr/>
    </dgm:pt>
    <dgm:pt modelId="{5450B082-84E2-40D8-9500-E15A305EEEB6}" type="pres">
      <dgm:prSet presAssocID="{FF76E425-9598-4323-BFDD-0A6748E8F049}" presName="spNode" presStyleCnt="0"/>
      <dgm:spPr/>
    </dgm:pt>
    <dgm:pt modelId="{6B2A6B85-3B77-4552-8C38-E66BB59CB20F}" type="pres">
      <dgm:prSet presAssocID="{2FB29679-566A-460C-BF88-1E9FC9377743}" presName="sibTrans" presStyleLbl="sibTrans1D1" presStyleIdx="4" presStyleCnt="5"/>
      <dgm:spPr/>
    </dgm:pt>
  </dgm:ptLst>
  <dgm:cxnLst>
    <dgm:cxn modelId="{E8A38E16-D70D-4499-9A0C-D13890BFFEEB}" srcId="{D35E95AA-44E0-4682-8524-B5E279665398}" destId="{FF76E425-9598-4323-BFDD-0A6748E8F049}" srcOrd="4" destOrd="0" parTransId="{3140C3D7-07F4-47C4-8428-6B9120F88A07}" sibTransId="{2FB29679-566A-460C-BF88-1E9FC9377743}"/>
    <dgm:cxn modelId="{A0DC8F3A-E571-4EDD-BFA6-92E218CD592B}" type="presOf" srcId="{2FB29679-566A-460C-BF88-1E9FC9377743}" destId="{6B2A6B85-3B77-4552-8C38-E66BB59CB20F}" srcOrd="0" destOrd="0" presId="urn:microsoft.com/office/officeart/2005/8/layout/cycle6"/>
    <dgm:cxn modelId="{6C28573E-7C12-4EEF-8FF8-F9A01B7A0F46}" type="presOf" srcId="{20453E9F-8AF9-4C86-90A9-ADB55194FF3E}" destId="{E62DF711-8541-4DAD-A79F-8FB59FBFA87E}" srcOrd="0" destOrd="0" presId="urn:microsoft.com/office/officeart/2005/8/layout/cycle6"/>
    <dgm:cxn modelId="{0EAE504B-D909-5448-98EA-E8C4F60134DC}" type="presOf" srcId="{6C9BBD8A-A929-BC43-922B-75AA00D20F4A}" destId="{CB76569D-0F3F-6242-9E26-76F651C2D093}" srcOrd="0" destOrd="0" presId="urn:microsoft.com/office/officeart/2005/8/layout/cycle6"/>
    <dgm:cxn modelId="{9DB0E44B-345D-4F29-BE08-AD851888617D}" srcId="{D35E95AA-44E0-4682-8524-B5E279665398}" destId="{20453E9F-8AF9-4C86-90A9-ADB55194FF3E}" srcOrd="0" destOrd="0" parTransId="{F8AA6B08-AB58-47BB-9251-60730E61F78E}" sibTransId="{381A2094-9156-42EB-BA05-1F18135393E2}"/>
    <dgm:cxn modelId="{A3633B56-CD7F-4D0C-BC0B-3671FB280DDF}" type="presOf" srcId="{B783AC53-2D40-4F53-945C-2385B782377B}" destId="{669EF4D5-AED6-4B4C-9474-4A60BCC7A5CC}" srcOrd="0" destOrd="0" presId="urn:microsoft.com/office/officeart/2005/8/layout/cycle6"/>
    <dgm:cxn modelId="{AD6DC791-B616-40EE-A894-142956A444E7}" srcId="{D35E95AA-44E0-4682-8524-B5E279665398}" destId="{B783AC53-2D40-4F53-945C-2385B782377B}" srcOrd="1" destOrd="0" parTransId="{D532D097-B775-455F-BEF8-E10E0625B94F}" sibTransId="{4EE29E65-8690-4582-9CA5-C51552B64B90}"/>
    <dgm:cxn modelId="{86AB63A6-1367-489F-B04D-53D1B575DDD8}" type="presOf" srcId="{FF76E425-9598-4323-BFDD-0A6748E8F049}" destId="{DDABBE9C-1D44-4D97-8039-CD992C1A8C2C}" srcOrd="0" destOrd="0" presId="urn:microsoft.com/office/officeart/2005/8/layout/cycle6"/>
    <dgm:cxn modelId="{68C59FAF-3E54-4FC7-A57C-1E47E843F1EB}" type="presOf" srcId="{D35E95AA-44E0-4682-8524-B5E279665398}" destId="{62F08BE4-7F9A-41D2-81DC-340C494A29F0}" srcOrd="0" destOrd="0" presId="urn:microsoft.com/office/officeart/2005/8/layout/cycle6"/>
    <dgm:cxn modelId="{4ED521B5-2455-4739-829F-D65A2BE1743E}" type="presOf" srcId="{B4FD28A8-5084-4082-B7CD-3F67FF19CC6E}" destId="{E3734233-6A0B-4B5B-90E2-DA03097E4E55}" srcOrd="0" destOrd="0" presId="urn:microsoft.com/office/officeart/2005/8/layout/cycle6"/>
    <dgm:cxn modelId="{87FE29B8-9B13-41C2-B30E-1AA5B2628D2D}" type="presOf" srcId="{4EE29E65-8690-4582-9CA5-C51552B64B90}" destId="{20D610CA-21E0-4FF8-91D7-40EF45E3312B}" srcOrd="0" destOrd="0" presId="urn:microsoft.com/office/officeart/2005/8/layout/cycle6"/>
    <dgm:cxn modelId="{FCF535BB-893C-E145-8DE5-F7D30660E8A1}" type="presOf" srcId="{3B1FAFFC-7CCF-674A-83A6-5623AC0B2B36}" destId="{B0DBABE6-2B67-CD40-8F6C-7A9321DA3048}" srcOrd="0" destOrd="0" presId="urn:microsoft.com/office/officeart/2005/8/layout/cycle6"/>
    <dgm:cxn modelId="{FFEF0CBD-DB46-4632-BD48-8DF7345FB41F}" srcId="{D35E95AA-44E0-4682-8524-B5E279665398}" destId="{56E8BB2B-91FC-42D5-A4C9-F4AD6A964ADC}" srcOrd="2" destOrd="0" parTransId="{8A9A80A5-0AF7-44E5-94DB-1BAE65751193}" sibTransId="{B4FD28A8-5084-4082-B7CD-3F67FF19CC6E}"/>
    <dgm:cxn modelId="{9EC859E3-BB50-49E0-9454-91C3557B5B66}" type="presOf" srcId="{56E8BB2B-91FC-42D5-A4C9-F4AD6A964ADC}" destId="{35B183B4-FC23-414A-A8E7-47990F088A17}" srcOrd="0" destOrd="0" presId="urn:microsoft.com/office/officeart/2005/8/layout/cycle6"/>
    <dgm:cxn modelId="{95C0AAE4-B52B-4BBA-9500-8A3C61F7E04C}" type="presOf" srcId="{381A2094-9156-42EB-BA05-1F18135393E2}" destId="{5742FBB2-8041-4534-A634-79649E0A72CC}" srcOrd="0" destOrd="0" presId="urn:microsoft.com/office/officeart/2005/8/layout/cycle6"/>
    <dgm:cxn modelId="{92ED5FED-5D8E-7D4E-8462-0BCCF9AD4117}" srcId="{D35E95AA-44E0-4682-8524-B5E279665398}" destId="{3B1FAFFC-7CCF-674A-83A6-5623AC0B2B36}" srcOrd="3" destOrd="0" parTransId="{5778BE0F-497F-7549-AF5C-9B4809D30950}" sibTransId="{6C9BBD8A-A929-BC43-922B-75AA00D20F4A}"/>
    <dgm:cxn modelId="{1433BE6E-FAEB-411D-BACF-70424AB2E05B}" type="presParOf" srcId="{62F08BE4-7F9A-41D2-81DC-340C494A29F0}" destId="{E62DF711-8541-4DAD-A79F-8FB59FBFA87E}" srcOrd="0" destOrd="0" presId="urn:microsoft.com/office/officeart/2005/8/layout/cycle6"/>
    <dgm:cxn modelId="{8774D2C7-7CCE-4536-BBCF-ADF0B8AA6675}" type="presParOf" srcId="{62F08BE4-7F9A-41D2-81DC-340C494A29F0}" destId="{67748332-08C0-4817-B70A-BD13D18008B1}" srcOrd="1" destOrd="0" presId="urn:microsoft.com/office/officeart/2005/8/layout/cycle6"/>
    <dgm:cxn modelId="{7F79F3C3-2BC3-45A3-B301-E622BCE76005}" type="presParOf" srcId="{62F08BE4-7F9A-41D2-81DC-340C494A29F0}" destId="{5742FBB2-8041-4534-A634-79649E0A72CC}" srcOrd="2" destOrd="0" presId="urn:microsoft.com/office/officeart/2005/8/layout/cycle6"/>
    <dgm:cxn modelId="{8A6B6056-BB3C-4934-A474-97EA91FBD160}" type="presParOf" srcId="{62F08BE4-7F9A-41D2-81DC-340C494A29F0}" destId="{669EF4D5-AED6-4B4C-9474-4A60BCC7A5CC}" srcOrd="3" destOrd="0" presId="urn:microsoft.com/office/officeart/2005/8/layout/cycle6"/>
    <dgm:cxn modelId="{CCBF3607-A884-46E4-91DD-9ED279274CFC}" type="presParOf" srcId="{62F08BE4-7F9A-41D2-81DC-340C494A29F0}" destId="{B9E45914-D9FC-49A2-8960-EAD5805A50CA}" srcOrd="4" destOrd="0" presId="urn:microsoft.com/office/officeart/2005/8/layout/cycle6"/>
    <dgm:cxn modelId="{D4F59E77-D573-483B-8AFD-55FB3D053C5F}" type="presParOf" srcId="{62F08BE4-7F9A-41D2-81DC-340C494A29F0}" destId="{20D610CA-21E0-4FF8-91D7-40EF45E3312B}" srcOrd="5" destOrd="0" presId="urn:microsoft.com/office/officeart/2005/8/layout/cycle6"/>
    <dgm:cxn modelId="{97BD1BD3-50C9-401D-A87E-DD94CA699A19}" type="presParOf" srcId="{62F08BE4-7F9A-41D2-81DC-340C494A29F0}" destId="{35B183B4-FC23-414A-A8E7-47990F088A17}" srcOrd="6" destOrd="0" presId="urn:microsoft.com/office/officeart/2005/8/layout/cycle6"/>
    <dgm:cxn modelId="{1EA56216-EA21-445E-A2E6-064728BB067B}" type="presParOf" srcId="{62F08BE4-7F9A-41D2-81DC-340C494A29F0}" destId="{A8D01085-318F-46F4-A37C-57490449CA48}" srcOrd="7" destOrd="0" presId="urn:microsoft.com/office/officeart/2005/8/layout/cycle6"/>
    <dgm:cxn modelId="{D8738F8D-7BB1-4DCF-9425-BC08B7FC939B}" type="presParOf" srcId="{62F08BE4-7F9A-41D2-81DC-340C494A29F0}" destId="{E3734233-6A0B-4B5B-90E2-DA03097E4E55}" srcOrd="8" destOrd="0" presId="urn:microsoft.com/office/officeart/2005/8/layout/cycle6"/>
    <dgm:cxn modelId="{864B9581-E5D5-9544-8B54-09A869BC0305}" type="presParOf" srcId="{62F08BE4-7F9A-41D2-81DC-340C494A29F0}" destId="{B0DBABE6-2B67-CD40-8F6C-7A9321DA3048}" srcOrd="9" destOrd="0" presId="urn:microsoft.com/office/officeart/2005/8/layout/cycle6"/>
    <dgm:cxn modelId="{08C2C8CA-880A-C84A-A74C-F1DD2EA6474B}" type="presParOf" srcId="{62F08BE4-7F9A-41D2-81DC-340C494A29F0}" destId="{BBC2B0D9-B87B-6348-B421-2039A58B3CDB}" srcOrd="10" destOrd="0" presId="urn:microsoft.com/office/officeart/2005/8/layout/cycle6"/>
    <dgm:cxn modelId="{3962140B-7D4C-DA40-B3C2-B67B5A30031F}" type="presParOf" srcId="{62F08BE4-7F9A-41D2-81DC-340C494A29F0}" destId="{CB76569D-0F3F-6242-9E26-76F651C2D093}" srcOrd="11" destOrd="0" presId="urn:microsoft.com/office/officeart/2005/8/layout/cycle6"/>
    <dgm:cxn modelId="{1C1F74AA-5B69-43E5-891C-3C3C511A0194}" type="presParOf" srcId="{62F08BE4-7F9A-41D2-81DC-340C494A29F0}" destId="{DDABBE9C-1D44-4D97-8039-CD992C1A8C2C}" srcOrd="12" destOrd="0" presId="urn:microsoft.com/office/officeart/2005/8/layout/cycle6"/>
    <dgm:cxn modelId="{45C6177B-A8CB-44E7-94EF-1B85314922D5}" type="presParOf" srcId="{62F08BE4-7F9A-41D2-81DC-340C494A29F0}" destId="{5450B082-84E2-40D8-9500-E15A305EEEB6}" srcOrd="13" destOrd="0" presId="urn:microsoft.com/office/officeart/2005/8/layout/cycle6"/>
    <dgm:cxn modelId="{641FD301-EA2C-495E-8165-E8DD9AF6AE23}" type="presParOf" srcId="{62F08BE4-7F9A-41D2-81DC-340C494A29F0}" destId="{6B2A6B85-3B77-4552-8C38-E66BB59CB20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F676F8-ED9D-463E-A94D-961805F1247F}">
      <dsp:nvSpPr>
        <dsp:cNvPr id="0" name=""/>
        <dsp:cNvSpPr/>
      </dsp:nvSpPr>
      <dsp:spPr>
        <a:xfrm>
          <a:off x="-323429" y="0"/>
          <a:ext cx="6888540" cy="894080"/>
        </a:xfrm>
        <a:prstGeom prst="roundRect">
          <a:avLst>
            <a:gd name="adj" fmla="val 10000"/>
          </a:avLst>
        </a:prstGeom>
        <a:solidFill>
          <a:srgbClr val="8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900" kern="1200" dirty="0">
              <a:solidFill>
                <a:srgbClr val="F7C12C"/>
              </a:solidFill>
            </a:rPr>
            <a:t>2008</a:t>
          </a:r>
        </a:p>
      </dsp:txBody>
      <dsp:txXfrm>
        <a:off x="-297242" y="26187"/>
        <a:ext cx="5758817" cy="841706"/>
      </dsp:txXfrm>
    </dsp:sp>
    <dsp:sp modelId="{3573DF1C-5D5D-4013-849C-E9B8A8B3EC63}">
      <dsp:nvSpPr>
        <dsp:cNvPr id="0" name=""/>
        <dsp:cNvSpPr/>
      </dsp:nvSpPr>
      <dsp:spPr>
        <a:xfrm>
          <a:off x="157640" y="1056640"/>
          <a:ext cx="6984495" cy="894080"/>
        </a:xfrm>
        <a:prstGeom prst="roundRect">
          <a:avLst>
            <a:gd name="adj" fmla="val 10000"/>
          </a:avLst>
        </a:prstGeom>
        <a:solidFill>
          <a:srgbClr val="8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900" kern="1200" dirty="0">
              <a:solidFill>
                <a:srgbClr val="F7C12C"/>
              </a:solidFill>
            </a:rPr>
            <a:t>2011</a:t>
          </a:r>
        </a:p>
      </dsp:txBody>
      <dsp:txXfrm>
        <a:off x="183827" y="1082827"/>
        <a:ext cx="5704607" cy="841706"/>
      </dsp:txXfrm>
    </dsp:sp>
    <dsp:sp modelId="{91561081-A89F-487F-96EB-F9324E7EFD93}">
      <dsp:nvSpPr>
        <dsp:cNvPr id="0" name=""/>
        <dsp:cNvSpPr/>
      </dsp:nvSpPr>
      <dsp:spPr>
        <a:xfrm>
          <a:off x="624370" y="2113280"/>
          <a:ext cx="7070469" cy="894080"/>
        </a:xfrm>
        <a:prstGeom prst="roundRect">
          <a:avLst>
            <a:gd name="adj" fmla="val 10000"/>
          </a:avLst>
        </a:prstGeom>
        <a:solidFill>
          <a:srgbClr val="8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900" kern="1200" dirty="0">
              <a:solidFill>
                <a:srgbClr val="F7C12C"/>
              </a:solidFill>
            </a:rPr>
            <a:t>2012</a:t>
          </a:r>
        </a:p>
      </dsp:txBody>
      <dsp:txXfrm>
        <a:off x="650557" y="2139467"/>
        <a:ext cx="5784309" cy="841706"/>
      </dsp:txXfrm>
    </dsp:sp>
    <dsp:sp modelId="{B05F37C6-C05B-48CB-8D9F-6A9B30A9A7FE}">
      <dsp:nvSpPr>
        <dsp:cNvPr id="0" name=""/>
        <dsp:cNvSpPr/>
      </dsp:nvSpPr>
      <dsp:spPr>
        <a:xfrm>
          <a:off x="1180517" y="3169919"/>
          <a:ext cx="7039137" cy="894080"/>
        </a:xfrm>
        <a:prstGeom prst="roundRect">
          <a:avLst>
            <a:gd name="adj" fmla="val 10000"/>
          </a:avLst>
        </a:prstGeom>
        <a:solidFill>
          <a:srgbClr val="8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900" kern="1200" dirty="0">
              <a:solidFill>
                <a:srgbClr val="F7C12C"/>
              </a:solidFill>
            </a:rPr>
            <a:t>2015</a:t>
          </a:r>
        </a:p>
      </dsp:txBody>
      <dsp:txXfrm>
        <a:off x="1206704" y="3196106"/>
        <a:ext cx="5749646" cy="841706"/>
      </dsp:txXfrm>
    </dsp:sp>
    <dsp:sp modelId="{236CFFC6-FF66-4168-9546-8CEEC2C1BDCF}">
      <dsp:nvSpPr>
        <dsp:cNvPr id="0" name=""/>
        <dsp:cNvSpPr/>
      </dsp:nvSpPr>
      <dsp:spPr>
        <a:xfrm>
          <a:off x="5698178" y="684783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600" kern="1200"/>
        </a:p>
      </dsp:txBody>
      <dsp:txXfrm>
        <a:off x="5828937" y="684783"/>
        <a:ext cx="319634" cy="437317"/>
      </dsp:txXfrm>
    </dsp:sp>
    <dsp:sp modelId="{EA44DE2F-A6C6-4420-888F-DB32B06B4905}">
      <dsp:nvSpPr>
        <dsp:cNvPr id="0" name=""/>
        <dsp:cNvSpPr/>
      </dsp:nvSpPr>
      <dsp:spPr>
        <a:xfrm>
          <a:off x="6379627" y="1741423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600" kern="1200"/>
        </a:p>
      </dsp:txBody>
      <dsp:txXfrm>
        <a:off x="6510386" y="1741423"/>
        <a:ext cx="319634" cy="437317"/>
      </dsp:txXfrm>
    </dsp:sp>
    <dsp:sp modelId="{97B67C59-6860-4322-AC53-46EEF5228EF0}">
      <dsp:nvSpPr>
        <dsp:cNvPr id="0" name=""/>
        <dsp:cNvSpPr/>
      </dsp:nvSpPr>
      <dsp:spPr>
        <a:xfrm>
          <a:off x="7062704" y="2798064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600" kern="1200"/>
        </a:p>
      </dsp:txBody>
      <dsp:txXfrm>
        <a:off x="7193463" y="2798064"/>
        <a:ext cx="319634" cy="4373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2DF711-8541-4DAD-A79F-8FB59FBFA87E}">
      <dsp:nvSpPr>
        <dsp:cNvPr id="0" name=""/>
        <dsp:cNvSpPr/>
      </dsp:nvSpPr>
      <dsp:spPr>
        <a:xfrm>
          <a:off x="2821190" y="2726"/>
          <a:ext cx="1539468" cy="1000654"/>
        </a:xfrm>
        <a:prstGeom prst="roundRect">
          <a:avLst/>
        </a:prstGeom>
        <a:solidFill>
          <a:srgbClr val="8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Eficacia</a:t>
          </a:r>
        </a:p>
      </dsp:txBody>
      <dsp:txXfrm>
        <a:off x="2870038" y="51574"/>
        <a:ext cx="1441772" cy="902958"/>
      </dsp:txXfrm>
    </dsp:sp>
    <dsp:sp modelId="{5742FBB2-8041-4534-A634-79649E0A72CC}">
      <dsp:nvSpPr>
        <dsp:cNvPr id="0" name=""/>
        <dsp:cNvSpPr/>
      </dsp:nvSpPr>
      <dsp:spPr>
        <a:xfrm>
          <a:off x="1593033" y="503054"/>
          <a:ext cx="3995783" cy="3995783"/>
        </a:xfrm>
        <a:custGeom>
          <a:avLst/>
          <a:gdLst/>
          <a:ahLst/>
          <a:cxnLst/>
          <a:rect l="0" t="0" r="0" b="0"/>
          <a:pathLst>
            <a:path>
              <a:moveTo>
                <a:pt x="2778185" y="158676"/>
              </a:moveTo>
              <a:arcTo wR="1997891" hR="1997891" stAng="17579355" swAng="1959888"/>
            </a:path>
          </a:pathLst>
        </a:custGeom>
        <a:noFill/>
        <a:ln w="25400" cap="flat" cmpd="sng" algn="ctr">
          <a:solidFill>
            <a:srgbClr val="F7C12C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9EF4D5-AED6-4B4C-9474-4A60BCC7A5CC}">
      <dsp:nvSpPr>
        <dsp:cNvPr id="0" name=""/>
        <dsp:cNvSpPr/>
      </dsp:nvSpPr>
      <dsp:spPr>
        <a:xfrm>
          <a:off x="4721298" y="1383235"/>
          <a:ext cx="1539468" cy="1000654"/>
        </a:xfrm>
        <a:prstGeom prst="roundRect">
          <a:avLst/>
        </a:prstGeom>
        <a:solidFill>
          <a:srgbClr val="8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Accesibilidad</a:t>
          </a:r>
        </a:p>
      </dsp:txBody>
      <dsp:txXfrm>
        <a:off x="4770146" y="1432083"/>
        <a:ext cx="1441772" cy="902958"/>
      </dsp:txXfrm>
    </dsp:sp>
    <dsp:sp modelId="{20D610CA-21E0-4FF8-91D7-40EF45E3312B}">
      <dsp:nvSpPr>
        <dsp:cNvPr id="0" name=""/>
        <dsp:cNvSpPr/>
      </dsp:nvSpPr>
      <dsp:spPr>
        <a:xfrm>
          <a:off x="1593033" y="503054"/>
          <a:ext cx="3995783" cy="3995783"/>
        </a:xfrm>
        <a:custGeom>
          <a:avLst/>
          <a:gdLst/>
          <a:ahLst/>
          <a:cxnLst/>
          <a:rect l="0" t="0" r="0" b="0"/>
          <a:pathLst>
            <a:path>
              <a:moveTo>
                <a:pt x="3993059" y="1893600"/>
              </a:moveTo>
              <a:arcTo wR="1997891" hR="1997891" stAng="21420466" swAng="2195035"/>
            </a:path>
          </a:pathLst>
        </a:custGeom>
        <a:noFill/>
        <a:ln w="25400" cap="flat" cmpd="sng" algn="ctr">
          <a:solidFill>
            <a:srgbClr val="F7C12C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B183B4-FC23-414A-A8E7-47990F088A17}">
      <dsp:nvSpPr>
        <dsp:cNvPr id="0" name=""/>
        <dsp:cNvSpPr/>
      </dsp:nvSpPr>
      <dsp:spPr>
        <a:xfrm>
          <a:off x="3995521" y="3616946"/>
          <a:ext cx="1539468" cy="1000654"/>
        </a:xfrm>
        <a:prstGeom prst="roundRect">
          <a:avLst/>
        </a:prstGeom>
        <a:solidFill>
          <a:srgbClr val="8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Transparencia</a:t>
          </a:r>
        </a:p>
      </dsp:txBody>
      <dsp:txXfrm>
        <a:off x="4044369" y="3665794"/>
        <a:ext cx="1441772" cy="902958"/>
      </dsp:txXfrm>
    </dsp:sp>
    <dsp:sp modelId="{E3734233-6A0B-4B5B-90E2-DA03097E4E55}">
      <dsp:nvSpPr>
        <dsp:cNvPr id="0" name=""/>
        <dsp:cNvSpPr/>
      </dsp:nvSpPr>
      <dsp:spPr>
        <a:xfrm>
          <a:off x="1593033" y="503054"/>
          <a:ext cx="3995783" cy="3995783"/>
        </a:xfrm>
        <a:custGeom>
          <a:avLst/>
          <a:gdLst/>
          <a:ahLst/>
          <a:cxnLst/>
          <a:rect l="0" t="0" r="0" b="0"/>
          <a:pathLst>
            <a:path>
              <a:moveTo>
                <a:pt x="2394560" y="3956009"/>
              </a:moveTo>
              <a:arcTo wR="1997891" hR="1997891" stAng="4712891" swAng="1374219"/>
            </a:path>
          </a:pathLst>
        </a:custGeom>
        <a:noFill/>
        <a:ln w="25400" cap="flat" cmpd="sng" algn="ctr">
          <a:solidFill>
            <a:srgbClr val="F7C12C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DBABE6-2B67-CD40-8F6C-7A9321DA3048}">
      <dsp:nvSpPr>
        <dsp:cNvPr id="0" name=""/>
        <dsp:cNvSpPr/>
      </dsp:nvSpPr>
      <dsp:spPr>
        <a:xfrm>
          <a:off x="1646859" y="3616946"/>
          <a:ext cx="1539468" cy="1000654"/>
        </a:xfrm>
        <a:prstGeom prst="roundRect">
          <a:avLst/>
        </a:prstGeom>
        <a:solidFill>
          <a:srgbClr val="8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Cohesión</a:t>
          </a:r>
        </a:p>
      </dsp:txBody>
      <dsp:txXfrm>
        <a:off x="1695707" y="3665794"/>
        <a:ext cx="1441772" cy="902958"/>
      </dsp:txXfrm>
    </dsp:sp>
    <dsp:sp modelId="{CB76569D-0F3F-6242-9E26-76F651C2D093}">
      <dsp:nvSpPr>
        <dsp:cNvPr id="0" name=""/>
        <dsp:cNvSpPr/>
      </dsp:nvSpPr>
      <dsp:spPr>
        <a:xfrm>
          <a:off x="1593033" y="503054"/>
          <a:ext cx="3995783" cy="3995783"/>
        </a:xfrm>
        <a:custGeom>
          <a:avLst/>
          <a:gdLst/>
          <a:ahLst/>
          <a:cxnLst/>
          <a:rect l="0" t="0" r="0" b="0"/>
          <a:pathLst>
            <a:path>
              <a:moveTo>
                <a:pt x="333644" y="3103266"/>
              </a:moveTo>
              <a:arcTo wR="1997891" hR="1997891" stAng="8784499" swAng="219503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ABBE9C-1D44-4D97-8039-CD992C1A8C2C}">
      <dsp:nvSpPr>
        <dsp:cNvPr id="0" name=""/>
        <dsp:cNvSpPr/>
      </dsp:nvSpPr>
      <dsp:spPr>
        <a:xfrm>
          <a:off x="921082" y="1383235"/>
          <a:ext cx="1539468" cy="1000654"/>
        </a:xfrm>
        <a:prstGeom prst="roundRect">
          <a:avLst/>
        </a:prstGeom>
        <a:solidFill>
          <a:srgbClr val="8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Planificación</a:t>
          </a:r>
        </a:p>
      </dsp:txBody>
      <dsp:txXfrm>
        <a:off x="969930" y="1432083"/>
        <a:ext cx="1441772" cy="902958"/>
      </dsp:txXfrm>
    </dsp:sp>
    <dsp:sp modelId="{6B2A6B85-3B77-4552-8C38-E66BB59CB20F}">
      <dsp:nvSpPr>
        <dsp:cNvPr id="0" name=""/>
        <dsp:cNvSpPr/>
      </dsp:nvSpPr>
      <dsp:spPr>
        <a:xfrm>
          <a:off x="1593033" y="503054"/>
          <a:ext cx="3995783" cy="3995783"/>
        </a:xfrm>
        <a:custGeom>
          <a:avLst/>
          <a:gdLst/>
          <a:ahLst/>
          <a:cxnLst/>
          <a:rect l="0" t="0" r="0" b="0"/>
          <a:pathLst>
            <a:path>
              <a:moveTo>
                <a:pt x="348340" y="870704"/>
              </a:moveTo>
              <a:arcTo wR="1997891" hR="1997891" stAng="12860757" swAng="1959888"/>
            </a:path>
          </a:pathLst>
        </a:custGeom>
        <a:noFill/>
        <a:ln w="25400" cap="flat" cmpd="sng" algn="ctr">
          <a:solidFill>
            <a:srgbClr val="F7C12C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4F66F-879B-4AEC-90FF-1CCF3F1447FC}" type="datetimeFigureOut">
              <a:rPr lang="es-ES" smtClean="0"/>
              <a:t>21/5/18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C6F81-A7A4-4FBE-ACF7-96D1E89EE2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6398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C6F81-A7A4-4FBE-ACF7-96D1E89EE29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9334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C6F81-A7A4-4FBE-ACF7-96D1E89EE299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0374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C6F81-A7A4-4FBE-ACF7-96D1E89EE299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1563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anose="020B0604020202020204" pitchFamily="34" charset="0"/>
              <a:buChar char="•"/>
              <a:defRPr/>
            </a:pPr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s-ES" dirty="0"/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s-ES" dirty="0"/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C6F81-A7A4-4FBE-ACF7-96D1E89EE299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9365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>
              <a:effectLst/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C6F81-A7A4-4FBE-ACF7-96D1E89EE299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6009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>
              <a:effectLst/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C6F81-A7A4-4FBE-ACF7-96D1E89EE299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3290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69C6-76B7-4DA7-A63D-A73F3B854D03}" type="datetimeFigureOut">
              <a:rPr lang="es-ES" smtClean="0"/>
              <a:pPr/>
              <a:t>21/5/18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F6F2-BA9D-4D3A-B060-ECF9E270A4C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717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69C6-76B7-4DA7-A63D-A73F3B854D03}" type="datetimeFigureOut">
              <a:rPr lang="es-ES" smtClean="0"/>
              <a:pPr/>
              <a:t>21/5/18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F6F2-BA9D-4D3A-B060-ECF9E270A4C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031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69C6-76B7-4DA7-A63D-A73F3B854D03}" type="datetimeFigureOut">
              <a:rPr lang="es-ES" smtClean="0"/>
              <a:pPr/>
              <a:t>21/5/18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F6F2-BA9D-4D3A-B060-ECF9E270A4C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2969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69C6-76B7-4DA7-A63D-A73F3B854D03}" type="datetimeFigureOut">
              <a:rPr lang="es-ES" smtClean="0"/>
              <a:pPr/>
              <a:t>21/5/18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F6F2-BA9D-4D3A-B060-ECF9E270A4C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655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69C6-76B7-4DA7-A63D-A73F3B854D03}" type="datetimeFigureOut">
              <a:rPr lang="es-ES" smtClean="0"/>
              <a:pPr/>
              <a:t>21/5/18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F6F2-BA9D-4D3A-B060-ECF9E270A4C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66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69C6-76B7-4DA7-A63D-A73F3B854D03}" type="datetimeFigureOut">
              <a:rPr lang="es-ES" smtClean="0"/>
              <a:pPr/>
              <a:t>21/5/18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F6F2-BA9D-4D3A-B060-ECF9E270A4C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294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69C6-76B7-4DA7-A63D-A73F3B854D03}" type="datetimeFigureOut">
              <a:rPr lang="es-ES" smtClean="0"/>
              <a:pPr/>
              <a:t>21/5/18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F6F2-BA9D-4D3A-B060-ECF9E270A4C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050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69C6-76B7-4DA7-A63D-A73F3B854D03}" type="datetimeFigureOut">
              <a:rPr lang="es-ES" smtClean="0"/>
              <a:pPr/>
              <a:t>21/5/18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F6F2-BA9D-4D3A-B060-ECF9E270A4C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491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69C6-76B7-4DA7-A63D-A73F3B854D03}" type="datetimeFigureOut">
              <a:rPr lang="es-ES" smtClean="0"/>
              <a:pPr/>
              <a:t>21/5/18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F6F2-BA9D-4D3A-B060-ECF9E270A4C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4389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69C6-76B7-4DA7-A63D-A73F3B854D03}" type="datetimeFigureOut">
              <a:rPr lang="es-ES" smtClean="0"/>
              <a:pPr/>
              <a:t>21/5/18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F6F2-BA9D-4D3A-B060-ECF9E270A4C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8250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69C6-76B7-4DA7-A63D-A73F3B854D03}" type="datetimeFigureOut">
              <a:rPr lang="es-ES" smtClean="0"/>
              <a:pPr/>
              <a:t>21/5/18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F6F2-BA9D-4D3A-B060-ECF9E270A4C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0793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569C6-76B7-4DA7-A63D-A73F3B854D03}" type="datetimeFigureOut">
              <a:rPr lang="es-ES" smtClean="0"/>
              <a:pPr/>
              <a:t>21/5/18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DF6F2-BA9D-4D3A-B060-ECF9E270A4C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410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1.pn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casus3.us.es/index.php?page=entidad_mostrar&amp;id_entidad=14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C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57" y="663225"/>
            <a:ext cx="1561201" cy="520827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274104F4-F911-6347-B127-EC3C93147395}"/>
              </a:ext>
            </a:extLst>
          </p:cNvPr>
          <p:cNvSpPr/>
          <p:nvPr/>
        </p:nvSpPr>
        <p:spPr>
          <a:xfrm>
            <a:off x="762582" y="2501948"/>
            <a:ext cx="780726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dirty="0">
                <a:ln w="0">
                  <a:solidFill>
                    <a:srgbClr val="8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ICASUS: Gestión integrada de MP, CM, PE Y CS en la Biblioteca de la Universidad de Sevilla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E5D2AE4-A38D-7F4C-9ADC-1DF693DBADB4}"/>
              </a:ext>
            </a:extLst>
          </p:cNvPr>
          <p:cNvSpPr txBox="1"/>
          <p:nvPr/>
        </p:nvSpPr>
        <p:spPr>
          <a:xfrm>
            <a:off x="4219798" y="4768361"/>
            <a:ext cx="49242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  <a:p>
            <a:pPr algn="ctr"/>
            <a:endParaRPr lang="es-ES" sz="2000" dirty="0">
              <a:ln w="0">
                <a:solidFill>
                  <a:srgbClr val="80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s-ES" sz="2000" dirty="0">
              <a:ln w="0">
                <a:solidFill>
                  <a:srgbClr val="80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s-ES" sz="2000" dirty="0">
                <a:ln w="0">
                  <a:solidFill>
                    <a:srgbClr val="8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Jornada BBPP Bibliotecas líderes EFQM</a:t>
            </a:r>
          </a:p>
          <a:p>
            <a:pPr algn="ctr"/>
            <a:r>
              <a:rPr lang="es-ES" dirty="0">
                <a:ln w="0">
                  <a:solidFill>
                    <a:srgbClr val="8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Mayor 208</a:t>
            </a:r>
          </a:p>
        </p:txBody>
      </p:sp>
    </p:spTree>
    <p:extLst>
      <p:ext uri="{BB962C8B-B14F-4D97-AF65-F5344CB8AC3E}">
        <p14:creationId xmlns:p14="http://schemas.microsoft.com/office/powerpoint/2010/main" val="94766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C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107357" y="6369178"/>
            <a:ext cx="17692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050" dirty="0"/>
          </a:p>
          <a:p>
            <a:r>
              <a:rPr lang="es-ES" sz="1050" dirty="0"/>
              <a:t>     </a:t>
            </a:r>
            <a:r>
              <a:rPr lang="es-ES" sz="1000" dirty="0"/>
              <a:t>21/05/2018                     </a:t>
            </a:r>
            <a:fld id="{ED9E3047-78E4-4C5D-A67B-112B5920AF68}" type="slidenum">
              <a:rPr lang="es-ES" sz="1000" smtClean="0"/>
              <a:pPr/>
              <a:t>2</a:t>
            </a:fld>
            <a:r>
              <a:rPr lang="es-ES" sz="1000" dirty="0"/>
              <a:t> 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188007" y="6231101"/>
            <a:ext cx="8688574" cy="0"/>
          </a:xfrm>
          <a:prstGeom prst="line">
            <a:avLst/>
          </a:prstGeom>
          <a:ln w="19050">
            <a:solidFill>
              <a:schemeClr val="bg2">
                <a:lumMod val="50000"/>
                <a:alpha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 txBox="1">
            <a:spLocks/>
          </p:cNvSpPr>
          <p:nvPr/>
        </p:nvSpPr>
        <p:spPr>
          <a:xfrm>
            <a:off x="2600923" y="6369178"/>
            <a:ext cx="4506434" cy="48307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600" b="1" dirty="0"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dirty="0">
                <a:ea typeface="+mj-ea"/>
                <a:cs typeface="+mj-cs"/>
              </a:rPr>
              <a:t>ICASUS: Gestión Integrada del Mapa de Procesos, Cuadro de Mando, Plan Estratégico y Carta de Servicio en la Biblioteca de la Universidad de Sevilla</a:t>
            </a:r>
            <a:endParaRPr kumimoji="0" lang="es-E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384"/>
          <a:stretch/>
        </p:blipFill>
        <p:spPr>
          <a:xfrm>
            <a:off x="2113351" y="6483860"/>
            <a:ext cx="212577" cy="30081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31" y="6264691"/>
            <a:ext cx="1561201" cy="520827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31760A27-994D-EC41-A611-300139718496}"/>
              </a:ext>
            </a:extLst>
          </p:cNvPr>
          <p:cNvSpPr/>
          <p:nvPr/>
        </p:nvSpPr>
        <p:spPr>
          <a:xfrm>
            <a:off x="132347" y="817640"/>
            <a:ext cx="4759893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defRPr/>
            </a:pPr>
            <a:endParaRPr lang="es-ES" sz="1600" dirty="0"/>
          </a:p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Es una aplicación web desarrollada por RRHH y la Biblioteca</a:t>
            </a:r>
          </a:p>
          <a:p>
            <a:pPr marL="342900" indent="-342900">
              <a:buFont typeface="Arial" pitchFamily="34" charset="0"/>
              <a:buChar char="•"/>
            </a:pPr>
            <a:endParaRPr lang="es-E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Es una herramienta de GESTIÓN de CALIDAD de la Universidad de Sevilla</a:t>
            </a:r>
          </a:p>
          <a:p>
            <a:pPr marL="342900" indent="-342900">
              <a:buFont typeface="Arial" pitchFamily="34" charset="0"/>
              <a:buChar char="•"/>
            </a:pPr>
            <a:endParaRPr lang="es-ES" sz="2400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917D0BAF-AD07-024C-A881-D5A26DADDF0C}"/>
              </a:ext>
            </a:extLst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36176" y="1105228"/>
            <a:ext cx="4040405" cy="2203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3C416B14-54A8-D842-9B0E-E852E72E6D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3560" y="4110849"/>
            <a:ext cx="3251635" cy="1757317"/>
          </a:xfrm>
          <a:prstGeom prst="rect">
            <a:avLst/>
          </a:prstGeom>
          <a:ln>
            <a:noFill/>
          </a:ln>
        </p:spPr>
      </p:pic>
      <p:sp>
        <p:nvSpPr>
          <p:cNvPr id="2" name="Rectángulo 1"/>
          <p:cNvSpPr/>
          <p:nvPr/>
        </p:nvSpPr>
        <p:spPr>
          <a:xfrm>
            <a:off x="3349916" y="176396"/>
            <a:ext cx="31037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b="1" dirty="0">
                <a:solidFill>
                  <a:srgbClr val="800000"/>
                </a:solidFill>
                <a:effectLst>
                  <a:reflection blurRad="50800" stA="30000" endPos="45000" dist="12700" dir="5400000" sy="-100000" algn="bl" rotWithShape="0"/>
                </a:effectLst>
              </a:rPr>
              <a:t>¿QUÉ es ICASUS?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1A55F92-5413-4E40-ACF9-18623E07524E}"/>
              </a:ext>
            </a:extLst>
          </p:cNvPr>
          <p:cNvSpPr/>
          <p:nvPr/>
        </p:nvSpPr>
        <p:spPr>
          <a:xfrm>
            <a:off x="4121163" y="3701830"/>
            <a:ext cx="4572000" cy="218521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Está orientada a la gestión de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1600" b="1" dirty="0"/>
              <a:t>Estrategia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s-ES" sz="1600" dirty="0"/>
              <a:t>Planificación Estratégica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s-ES" sz="1600" dirty="0"/>
              <a:t>Cuadro de Mando</a:t>
            </a:r>
          </a:p>
          <a:p>
            <a:pPr lvl="1"/>
            <a:endParaRPr lang="es-ES" sz="1600" dirty="0"/>
          </a:p>
          <a:p>
            <a:pPr marL="342900" indent="-342900">
              <a:buFont typeface="Arial" pitchFamily="34" charset="0"/>
              <a:buChar char="•"/>
            </a:pPr>
            <a:r>
              <a:rPr lang="es-ES" sz="1600" b="1" dirty="0"/>
              <a:t>Procesos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s-ES" sz="1600" dirty="0"/>
              <a:t>Seguimiento indicadores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s-ES" sz="1600" dirty="0"/>
              <a:t>Seguimiento Carta de Compromisos</a:t>
            </a:r>
          </a:p>
        </p:txBody>
      </p:sp>
    </p:spTree>
    <p:extLst>
      <p:ext uri="{BB962C8B-B14F-4D97-AF65-F5344CB8AC3E}">
        <p14:creationId xmlns:p14="http://schemas.microsoft.com/office/powerpoint/2010/main" val="109921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C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107357" y="6369178"/>
            <a:ext cx="17692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050" dirty="0"/>
          </a:p>
          <a:p>
            <a:r>
              <a:rPr lang="es-ES" sz="1050" dirty="0"/>
              <a:t>     </a:t>
            </a:r>
            <a:r>
              <a:rPr lang="es-ES" sz="1000" dirty="0"/>
              <a:t>21/05/2018                     </a:t>
            </a:r>
            <a:fld id="{ED9E3047-78E4-4C5D-A67B-112B5920AF68}" type="slidenum">
              <a:rPr lang="es-ES" sz="1000" smtClean="0"/>
              <a:pPr/>
              <a:t>3</a:t>
            </a:fld>
            <a:r>
              <a:rPr lang="es-ES" sz="1000" dirty="0"/>
              <a:t> 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188007" y="6231101"/>
            <a:ext cx="8688574" cy="0"/>
          </a:xfrm>
          <a:prstGeom prst="line">
            <a:avLst/>
          </a:prstGeom>
          <a:ln w="19050">
            <a:solidFill>
              <a:schemeClr val="bg2">
                <a:lumMod val="50000"/>
                <a:alpha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 txBox="1">
            <a:spLocks/>
          </p:cNvSpPr>
          <p:nvPr/>
        </p:nvSpPr>
        <p:spPr>
          <a:xfrm>
            <a:off x="2600923" y="6369178"/>
            <a:ext cx="4506434" cy="48307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600" b="1" dirty="0"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dirty="0">
                <a:ea typeface="+mj-ea"/>
                <a:cs typeface="+mj-cs"/>
              </a:rPr>
              <a:t>ICASUS: Gestión Integrada del Mapa de Procesos, Cuadro de Mando, Plan Estratégico y Carta de Servicio en la Biblioteca de la Universidad de Sevilla</a:t>
            </a:r>
            <a:endParaRPr kumimoji="0" lang="es-E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384"/>
          <a:stretch/>
        </p:blipFill>
        <p:spPr>
          <a:xfrm>
            <a:off x="2113351" y="6483860"/>
            <a:ext cx="212577" cy="30081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31" y="6264691"/>
            <a:ext cx="1561201" cy="520827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B849F2CF-7914-9546-AFA7-351884859709}"/>
              </a:ext>
            </a:extLst>
          </p:cNvPr>
          <p:cNvSpPr txBox="1">
            <a:spLocks/>
          </p:cNvSpPr>
          <p:nvPr/>
        </p:nvSpPr>
        <p:spPr>
          <a:xfrm>
            <a:off x="0" y="184150"/>
            <a:ext cx="9144000" cy="4492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>
                <a:solidFill>
                  <a:srgbClr val="800000"/>
                </a:solidFill>
                <a:effectLst>
                  <a:reflection blurRad="50800" stA="30000" endPos="45000" dist="12700" dir="5400000" sy="-100000" algn="bl" rotWithShape="0"/>
                </a:effectLst>
                <a:latin typeface="+mn-lt"/>
              </a:rPr>
              <a:t>HISTORIA</a:t>
            </a:r>
          </a:p>
        </p:txBody>
      </p:sp>
      <p:graphicFrame>
        <p:nvGraphicFramePr>
          <p:cNvPr id="16" name="Diagrama 15"/>
          <p:cNvGraphicFramePr/>
          <p:nvPr>
            <p:extLst>
              <p:ext uri="{D42A27DB-BD31-4B8C-83A1-F6EECF244321}">
                <p14:modId xmlns:p14="http://schemas.microsoft.com/office/powerpoint/2010/main" val="3758895366"/>
              </p:ext>
            </p:extLst>
          </p:nvPr>
        </p:nvGraphicFramePr>
        <p:xfrm>
          <a:off x="619125" y="1349375"/>
          <a:ext cx="789622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7" name="CuadroTexto 16"/>
          <p:cNvSpPr txBox="1"/>
          <p:nvPr/>
        </p:nvSpPr>
        <p:spPr>
          <a:xfrm>
            <a:off x="1661031" y="1390650"/>
            <a:ext cx="471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ES" b="1" dirty="0">
                <a:solidFill>
                  <a:schemeClr val="bg1"/>
                </a:solidFill>
              </a:rPr>
              <a:t>I</a:t>
            </a:r>
            <a:r>
              <a:rPr lang="es-ES" dirty="0">
                <a:solidFill>
                  <a:schemeClr val="bg1"/>
                </a:solidFill>
              </a:rPr>
              <a:t>niciativa de RRHH, en software libre.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2133600" y="2581275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solidFill>
                  <a:schemeClr val="bg1"/>
                </a:solidFill>
              </a:rPr>
              <a:t>La Biblioteca se incorpora al proyecto.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2587625" y="3438525"/>
            <a:ext cx="5146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solidFill>
                  <a:schemeClr val="bg1"/>
                </a:solidFill>
              </a:rPr>
              <a:t>Se implementa la versión 2 con grandes mejoras.</a:t>
            </a:r>
          </a:p>
          <a:p>
            <a:pPr algn="just"/>
            <a:r>
              <a:rPr lang="es-ES" dirty="0">
                <a:solidFill>
                  <a:schemeClr val="bg1"/>
                </a:solidFill>
              </a:rPr>
              <a:t>Se presenta en las V Jornadas de Buenas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3086100" y="4717916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ES" dirty="0">
                <a:solidFill>
                  <a:schemeClr val="bg1"/>
                </a:solidFill>
              </a:rPr>
              <a:t>Versión 3, Interfaz más moderna. Incluye Carta de Servicio y Planes Estratégicos</a:t>
            </a:r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363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C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107357" y="6369178"/>
            <a:ext cx="17692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050" dirty="0"/>
          </a:p>
          <a:p>
            <a:r>
              <a:rPr lang="es-ES" sz="1050" dirty="0"/>
              <a:t>     </a:t>
            </a:r>
            <a:r>
              <a:rPr lang="es-ES" sz="1000" dirty="0"/>
              <a:t>21/05/2018                     </a:t>
            </a:r>
            <a:fld id="{ED9E3047-78E4-4C5D-A67B-112B5920AF68}" type="slidenum">
              <a:rPr lang="es-ES" sz="1000" smtClean="0"/>
              <a:pPr/>
              <a:t>4</a:t>
            </a:fld>
            <a:r>
              <a:rPr lang="es-ES" sz="1000" dirty="0"/>
              <a:t> 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188007" y="6231101"/>
            <a:ext cx="8688574" cy="0"/>
          </a:xfrm>
          <a:prstGeom prst="line">
            <a:avLst/>
          </a:prstGeom>
          <a:ln w="19050">
            <a:solidFill>
              <a:schemeClr val="bg2">
                <a:lumMod val="50000"/>
                <a:alpha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 txBox="1">
            <a:spLocks/>
          </p:cNvSpPr>
          <p:nvPr/>
        </p:nvSpPr>
        <p:spPr>
          <a:xfrm>
            <a:off x="2600923" y="6369178"/>
            <a:ext cx="4506434" cy="48307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600" b="1" dirty="0"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dirty="0">
                <a:ea typeface="+mj-ea"/>
                <a:cs typeface="+mj-cs"/>
              </a:rPr>
              <a:t>ICASUS: Gestión Integrada del Mapa de Procesos, Cuadro de Mando, Plan Estratégico y Carta de Servicio en la Biblioteca de la Universidad de Sevilla</a:t>
            </a:r>
            <a:endParaRPr kumimoji="0" lang="es-E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384"/>
          <a:stretch/>
        </p:blipFill>
        <p:spPr>
          <a:xfrm>
            <a:off x="2113351" y="6483860"/>
            <a:ext cx="212577" cy="30081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31" y="6264691"/>
            <a:ext cx="1561201" cy="520827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FFFF0EE1-C3FC-D244-9D1E-58A085DD279A}"/>
              </a:ext>
            </a:extLst>
          </p:cNvPr>
          <p:cNvSpPr txBox="1">
            <a:spLocks/>
          </p:cNvSpPr>
          <p:nvPr/>
        </p:nvSpPr>
        <p:spPr>
          <a:xfrm>
            <a:off x="1905001" y="0"/>
            <a:ext cx="5410200" cy="76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>
                <a:solidFill>
                  <a:srgbClr val="800000"/>
                </a:solidFill>
                <a:effectLst>
                  <a:reflection blurRad="50800" stA="30000" endPos="45000" dist="12700" dir="5400000" sy="-100000" algn="bl" rotWithShape="0"/>
                </a:effectLst>
                <a:latin typeface="+mn-lt"/>
              </a:rPr>
              <a:t>QUÉ NOS APORTA</a:t>
            </a: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2869508947"/>
              </p:ext>
            </p:extLst>
          </p:nvPr>
        </p:nvGraphicFramePr>
        <p:xfrm>
          <a:off x="933450" y="990600"/>
          <a:ext cx="7181850" cy="468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884746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C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107357" y="6369178"/>
            <a:ext cx="17692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050" dirty="0"/>
          </a:p>
          <a:p>
            <a:r>
              <a:rPr lang="es-ES" sz="1050" dirty="0"/>
              <a:t>     </a:t>
            </a:r>
            <a:r>
              <a:rPr lang="es-ES" sz="1000" dirty="0"/>
              <a:t>21/05/2018                     </a:t>
            </a:r>
            <a:fld id="{ED9E3047-78E4-4C5D-A67B-112B5920AF68}" type="slidenum">
              <a:rPr lang="es-ES" sz="1000" smtClean="0"/>
              <a:pPr/>
              <a:t>5</a:t>
            </a:fld>
            <a:r>
              <a:rPr lang="es-ES" sz="1000" dirty="0"/>
              <a:t> 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188007" y="6231101"/>
            <a:ext cx="8688574" cy="0"/>
          </a:xfrm>
          <a:prstGeom prst="line">
            <a:avLst/>
          </a:prstGeom>
          <a:ln w="19050">
            <a:solidFill>
              <a:schemeClr val="bg2">
                <a:lumMod val="50000"/>
                <a:alpha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 txBox="1">
            <a:spLocks/>
          </p:cNvSpPr>
          <p:nvPr/>
        </p:nvSpPr>
        <p:spPr>
          <a:xfrm>
            <a:off x="2600923" y="6369178"/>
            <a:ext cx="4506434" cy="48307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600" b="1" dirty="0"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dirty="0">
                <a:ea typeface="+mj-ea"/>
                <a:cs typeface="+mj-cs"/>
              </a:rPr>
              <a:t>ICASUS: Gestión Integrada del Mapa de Procesos, Cuadro de Mando, Plan Estratégico y Carta de Servicio en la Biblioteca de la Universidad de Sevilla</a:t>
            </a:r>
            <a:endParaRPr kumimoji="0" lang="es-E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384"/>
          <a:stretch/>
        </p:blipFill>
        <p:spPr>
          <a:xfrm>
            <a:off x="2113351" y="6483860"/>
            <a:ext cx="212577" cy="30081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31" y="6264691"/>
            <a:ext cx="1561201" cy="520827"/>
          </a:xfrm>
          <a:prstGeom prst="rect">
            <a:avLst/>
          </a:prstGeom>
        </p:spPr>
      </p:pic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E765776A-3A84-4549-A46A-0A3A01CF4D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007" y="1142642"/>
            <a:ext cx="8796338" cy="4188406"/>
          </a:xfrm>
          <a:prstGeom prst="rect">
            <a:avLst/>
          </a:prstGeom>
          <a:ln w="3175">
            <a:solidFill>
              <a:schemeClr val="accent1">
                <a:shade val="50000"/>
              </a:schemeClr>
            </a:solidFill>
          </a:ln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1898F07C-1649-DF44-A5FE-DFF1283D6927}"/>
              </a:ext>
            </a:extLst>
          </p:cNvPr>
          <p:cNvSpPr txBox="1">
            <a:spLocks/>
          </p:cNvSpPr>
          <p:nvPr/>
        </p:nvSpPr>
        <p:spPr>
          <a:xfrm>
            <a:off x="1905001" y="0"/>
            <a:ext cx="5410200" cy="76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>
                <a:solidFill>
                  <a:srgbClr val="800000"/>
                </a:solidFill>
                <a:effectLst>
                  <a:reflection blurRad="50800" stA="30000" endPos="45000" dist="12700" dir="5400000" sy="-100000" algn="bl" rotWithShape="0"/>
                </a:effectLst>
                <a:latin typeface="+mn-lt"/>
                <a:hlinkClick r:id="rId6"/>
              </a:rPr>
              <a:t>ACCESO A ICASUS</a:t>
            </a:r>
            <a:endParaRPr lang="es-ES" sz="3200" b="1" dirty="0">
              <a:solidFill>
                <a:srgbClr val="800000"/>
              </a:solidFill>
              <a:effectLst>
                <a:reflection blurRad="50800" stA="30000" endPos="45000" dist="12700" dir="5400000" sy="-100000" algn="bl" rotWithShape="0"/>
              </a:effectLst>
              <a:latin typeface="+mn-lt"/>
            </a:endParaRPr>
          </a:p>
        </p:txBody>
      </p:sp>
      <p:sp>
        <p:nvSpPr>
          <p:cNvPr id="23" name="Rectángulo redondeado 22">
            <a:extLst>
              <a:ext uri="{FF2B5EF4-FFF2-40B4-BE49-F238E27FC236}">
                <a16:creationId xmlns:a16="http://schemas.microsoft.com/office/drawing/2014/main" id="{FD4C853F-E44E-BF4B-902F-0C797EEC0A1F}"/>
              </a:ext>
            </a:extLst>
          </p:cNvPr>
          <p:cNvSpPr/>
          <p:nvPr/>
        </p:nvSpPr>
        <p:spPr>
          <a:xfrm>
            <a:off x="188007" y="1905000"/>
            <a:ext cx="1399493" cy="3035300"/>
          </a:xfrm>
          <a:prstGeom prst="roundRect">
            <a:avLst/>
          </a:prstGeom>
          <a:noFill/>
          <a:ln w="38100">
            <a:solidFill>
              <a:srgbClr val="F7C1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redondeado 12">
            <a:extLst>
              <a:ext uri="{FF2B5EF4-FFF2-40B4-BE49-F238E27FC236}">
                <a16:creationId xmlns:a16="http://schemas.microsoft.com/office/drawing/2014/main" id="{CDDCE81C-76C8-D842-920B-4ABC00119EF0}"/>
              </a:ext>
            </a:extLst>
          </p:cNvPr>
          <p:cNvSpPr/>
          <p:nvPr/>
        </p:nvSpPr>
        <p:spPr>
          <a:xfrm>
            <a:off x="5347121" y="2578308"/>
            <a:ext cx="3347173" cy="2008682"/>
          </a:xfrm>
          <a:prstGeom prst="roundRect">
            <a:avLst/>
          </a:prstGeom>
          <a:noFill/>
          <a:ln w="38100">
            <a:solidFill>
              <a:srgbClr val="F7C1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redondeado 13">
            <a:extLst>
              <a:ext uri="{FF2B5EF4-FFF2-40B4-BE49-F238E27FC236}">
                <a16:creationId xmlns:a16="http://schemas.microsoft.com/office/drawing/2014/main" id="{48A7F96C-729F-3245-849D-7530A44C7A0A}"/>
              </a:ext>
            </a:extLst>
          </p:cNvPr>
          <p:cNvSpPr/>
          <p:nvPr/>
        </p:nvSpPr>
        <p:spPr>
          <a:xfrm>
            <a:off x="2926445" y="0"/>
            <a:ext cx="3474355" cy="889884"/>
          </a:xfrm>
          <a:prstGeom prst="roundRect">
            <a:avLst/>
          </a:prstGeom>
          <a:noFill/>
          <a:ln w="38100">
            <a:solidFill>
              <a:srgbClr val="F7C1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348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C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107357" y="6369178"/>
            <a:ext cx="17692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050" dirty="0"/>
          </a:p>
          <a:p>
            <a:r>
              <a:rPr lang="es-ES" sz="1050" dirty="0"/>
              <a:t>     </a:t>
            </a:r>
            <a:r>
              <a:rPr lang="es-ES" sz="1000" dirty="0"/>
              <a:t>21/05/2018                     </a:t>
            </a:r>
            <a:fld id="{ED9E3047-78E4-4C5D-A67B-112B5920AF68}" type="slidenum">
              <a:rPr lang="es-ES" sz="1000" smtClean="0"/>
              <a:pPr/>
              <a:t>6</a:t>
            </a:fld>
            <a:r>
              <a:rPr lang="es-ES" sz="1000" dirty="0"/>
              <a:t> 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188007" y="6231101"/>
            <a:ext cx="8688574" cy="0"/>
          </a:xfrm>
          <a:prstGeom prst="line">
            <a:avLst/>
          </a:prstGeom>
          <a:ln w="19050">
            <a:solidFill>
              <a:schemeClr val="bg2">
                <a:lumMod val="50000"/>
                <a:alpha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 txBox="1">
            <a:spLocks/>
          </p:cNvSpPr>
          <p:nvPr/>
        </p:nvSpPr>
        <p:spPr>
          <a:xfrm>
            <a:off x="2600923" y="6369178"/>
            <a:ext cx="4506434" cy="48307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600" b="1" dirty="0"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dirty="0">
                <a:ea typeface="+mj-ea"/>
                <a:cs typeface="+mj-cs"/>
              </a:rPr>
              <a:t>ICASUS: Gestión Integrada del Mapa de Procesos, Cuadro de Mando, Plan Estratégico y Carta de Servicio en la Biblioteca de la Universidad de Sevilla</a:t>
            </a:r>
            <a:endParaRPr kumimoji="0" lang="es-E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384"/>
          <a:stretch/>
        </p:blipFill>
        <p:spPr>
          <a:xfrm>
            <a:off x="2113351" y="6483860"/>
            <a:ext cx="212577" cy="30081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31" y="6264691"/>
            <a:ext cx="1561201" cy="520827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347C1A6-453F-4748-BF47-BC9597E1CF7C}"/>
              </a:ext>
            </a:extLst>
          </p:cNvPr>
          <p:cNvSpPr txBox="1"/>
          <p:nvPr/>
        </p:nvSpPr>
        <p:spPr>
          <a:xfrm>
            <a:off x="3082019" y="2643188"/>
            <a:ext cx="2900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800000"/>
                </a:solidFill>
              </a:rPr>
              <a:t>Muchas gracias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9B2B23B-F962-FC48-B319-9FAA39179B2D}"/>
              </a:ext>
            </a:extLst>
          </p:cNvPr>
          <p:cNvSpPr txBox="1"/>
          <p:nvPr/>
        </p:nvSpPr>
        <p:spPr>
          <a:xfrm>
            <a:off x="4854140" y="4699737"/>
            <a:ext cx="33121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rgbClr val="800000"/>
                </a:solidFill>
              </a:rPr>
              <a:t>Planificación y Proyectos</a:t>
            </a:r>
          </a:p>
          <a:p>
            <a:r>
              <a:rPr lang="es-ES" sz="2000" b="1" dirty="0">
                <a:solidFill>
                  <a:srgbClr val="800000"/>
                </a:solidFill>
              </a:rPr>
              <a:t>Biblioteca Universidad Sevilla</a:t>
            </a:r>
          </a:p>
        </p:txBody>
      </p:sp>
    </p:spTree>
    <p:extLst>
      <p:ext uri="{BB962C8B-B14F-4D97-AF65-F5344CB8AC3E}">
        <p14:creationId xmlns:p14="http://schemas.microsoft.com/office/powerpoint/2010/main" val="40058102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1091</TotalTime>
  <Words>299</Words>
  <Application>Microsoft Macintosh PowerPoint</Application>
  <PresentationFormat>Presentación en pantalla (4:3)</PresentationFormat>
  <Paragraphs>69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  DE   MEJORA   EFQM     2016 (Grupo de Mejora)</dc:title>
  <dc:creator>Juan Ángel</dc:creator>
  <cp:lastModifiedBy>charogil@us.es</cp:lastModifiedBy>
  <cp:revision>86</cp:revision>
  <dcterms:created xsi:type="dcterms:W3CDTF">2016-05-03T11:20:53Z</dcterms:created>
  <dcterms:modified xsi:type="dcterms:W3CDTF">2018-05-21T09:25:06Z</dcterms:modified>
</cp:coreProperties>
</file>