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4" r:id="rId6"/>
    <p:sldId id="257" r:id="rId7"/>
    <p:sldId id="258" r:id="rId8"/>
    <p:sldId id="259" r:id="rId9"/>
    <p:sldId id="263" r:id="rId10"/>
    <p:sldId id="261" r:id="rId11"/>
    <p:sldId id="262" r:id="rId12"/>
    <p:sldId id="275" r:id="rId13"/>
    <p:sldId id="264" r:id="rId14"/>
    <p:sldId id="268" r:id="rId15"/>
    <p:sldId id="269" r:id="rId16"/>
    <p:sldId id="271" r:id="rId17"/>
    <p:sldId id="273" r:id="rId18"/>
    <p:sldId id="280" r:id="rId19"/>
    <p:sldId id="283" r:id="rId20"/>
    <p:sldId id="281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5"/>
    <a:srgbClr val="FFFDF9"/>
    <a:srgbClr val="CBA41D"/>
    <a:srgbClr val="7C7C7C"/>
    <a:srgbClr val="F5E8C6"/>
    <a:srgbClr val="F4E8BF"/>
    <a:srgbClr val="E6E6E6"/>
    <a:srgbClr val="F3E4C1"/>
    <a:srgbClr val="884951"/>
    <a:srgbClr val="998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E792B-B8E1-E2CC-E6EE-29FE929FBFA4}" v="313" dt="2021-11-16T18:18:34.926"/>
    <p1510:client id="{0A085100-80BE-1414-FF8A-87D0B3043E49}" v="1" dt="2021-11-18T18:00:03.580"/>
    <p1510:client id="{0A57BA2F-C6AC-E602-BCBE-74D8BD32AEB1}" v="78" dt="2021-11-15T18:54:15.156"/>
    <p1510:client id="{11ED327C-44B8-01FD-F2C2-1DC9939CA461}" v="41" dt="2021-11-14T19:01:51.214"/>
    <p1510:client id="{13191FC2-1604-4482-A88E-A7DC1DB39710}" v="3" dt="2021-12-02T18:52:16.854"/>
    <p1510:client id="{2CC4BAA5-5C5A-46C2-9688-17506A68B9AE}" v="68" dt="2021-11-30T18:09:11.170"/>
    <p1510:client id="{41FFA166-2352-9534-85E0-139BAF6FAB55}" v="2" dt="2021-11-30T13:49:16.862"/>
    <p1510:client id="{4B815AA2-1596-487C-9773-284852ED2DD5}" v="3" dt="2021-11-30T13:45:23.977"/>
    <p1510:client id="{520846F2-A23A-9AAC-4A37-98BFDF4DE489}" v="32" dt="2021-11-13T15:45:23.809"/>
    <p1510:client id="{60498ED7-51D9-D0E7-D355-802EE5746849}" v="1" dt="2021-12-03T11:00:30.925"/>
    <p1510:client id="{B596621D-E5B1-A3E6-669D-2C61D816D555}" v="10" dt="2021-11-18T17:56:39.227"/>
    <p1510:client id="{E33193F0-25E2-63CE-896C-500AA4953C2F}" v="161" dt="2021-11-14T11:14:0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80" autoAdjust="0"/>
  </p:normalViewPr>
  <p:slideViewPr>
    <p:cSldViewPr snapToGrid="0">
      <p:cViewPr varScale="1">
        <p:scale>
          <a:sx n="47" d="100"/>
          <a:sy n="47" d="100"/>
        </p:scale>
        <p:origin x="8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AD4-4D83-8566-97C94490720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AD4-4D83-8566-97C94490720F}"/>
              </c:ext>
            </c:extLst>
          </c:dPt>
          <c:cat>
            <c:strRef>
              <c:f>Hoja1!$A$2:$A$3</c:f>
              <c:strCache>
                <c:ptCount val="2"/>
                <c:pt idx="0">
                  <c:v>Indicador 1</c:v>
                </c:pt>
                <c:pt idx="1">
                  <c:v>Indicador 2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4-4D83-8566-97C944907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8156400"/>
        <c:axId val="998160976"/>
        <c:axId val="0"/>
      </c:bar3DChart>
      <c:catAx>
        <c:axId val="998156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8160976"/>
        <c:crosses val="autoZero"/>
        <c:auto val="1"/>
        <c:lblAlgn val="ctr"/>
        <c:lblOffset val="100"/>
        <c:noMultiLvlLbl val="0"/>
      </c:catAx>
      <c:valAx>
        <c:axId val="99816097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815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FFFDF9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F5CD0-1020-4B02-ABDB-6B8A9587E219}" type="doc">
      <dgm:prSet loTypeId="urn:microsoft.com/office/officeart/2005/8/layout/hProcess9" loCatId="process" qsTypeId="urn:microsoft.com/office/officeart/2005/8/quickstyle/simple2" qsCatId="simple" csTypeId="urn:microsoft.com/office/officeart/2005/8/colors/accent4_2" csCatId="accent4" phldr="1"/>
      <dgm:spPr/>
    </dgm:pt>
    <dgm:pt modelId="{D86CC676-92D2-4DCA-9405-EA107C2CB9F6}">
      <dgm:prSet phldrT="[Texto]" phldr="0"/>
      <dgm:spPr/>
      <dgm:t>
        <a:bodyPr/>
        <a:lstStyle/>
        <a:p>
          <a:pPr rtl="0"/>
          <a:r>
            <a:rPr lang="es-ES" b="1">
              <a:latin typeface="Calibri Light" panose="020F0302020204030204"/>
            </a:rPr>
            <a:t>ECOSISTEMA ACTUAL</a:t>
          </a:r>
          <a:endParaRPr lang="es-ES" b="1"/>
        </a:p>
      </dgm:t>
    </dgm:pt>
    <dgm:pt modelId="{52ED2586-4D55-4061-B6D0-87DC2923F816}" type="parTrans" cxnId="{5B0DF22E-19CD-425C-BD8E-65A94AD9F974}">
      <dgm:prSet/>
      <dgm:spPr/>
    </dgm:pt>
    <dgm:pt modelId="{B934286B-0E40-41F4-A17E-1C99F441AEC0}" type="sibTrans" cxnId="{5B0DF22E-19CD-425C-BD8E-65A94AD9F974}">
      <dgm:prSet/>
      <dgm:spPr/>
    </dgm:pt>
    <dgm:pt modelId="{31BEB596-1C23-4770-B03C-7DD3C25ABD6D}">
      <dgm:prSet phldrT="[Texto]" phldr="0"/>
      <dgm:spPr/>
      <dgm:t>
        <a:bodyPr/>
        <a:lstStyle/>
        <a:p>
          <a:r>
            <a:rPr lang="es-ES" b="1">
              <a:latin typeface="Calibri Light" panose="020F0302020204030204"/>
            </a:rPr>
            <a:t>OBSERVATORIO</a:t>
          </a:r>
          <a:endParaRPr lang="es-ES" b="1"/>
        </a:p>
      </dgm:t>
    </dgm:pt>
    <dgm:pt modelId="{966DC2BD-3E02-447A-83DF-4295FA250D34}" type="parTrans" cxnId="{2C4AE36A-FB84-436A-8493-C581151DA65D}">
      <dgm:prSet/>
      <dgm:spPr/>
    </dgm:pt>
    <dgm:pt modelId="{F7984759-EDF9-43CD-AE07-195C2AC003BF}" type="sibTrans" cxnId="{2C4AE36A-FB84-436A-8493-C581151DA65D}">
      <dgm:prSet/>
      <dgm:spPr/>
    </dgm:pt>
    <dgm:pt modelId="{521617A7-7F35-493D-9F40-DFA3EC432ABE}">
      <dgm:prSet phldrT="[Texto]" phldr="0"/>
      <dgm:spPr/>
      <dgm:t>
        <a:bodyPr/>
        <a:lstStyle/>
        <a:p>
          <a:pPr rtl="0"/>
          <a:r>
            <a:rPr lang="es-ES" b="1">
              <a:latin typeface="Calibri Light" panose="020F0302020204030204"/>
            </a:rPr>
            <a:t>ECOSISTEMA DESEADO</a:t>
          </a:r>
          <a:endParaRPr lang="es-ES" b="1"/>
        </a:p>
      </dgm:t>
    </dgm:pt>
    <dgm:pt modelId="{14C728F2-3E05-4C80-A2D1-6987A5CCF5FB}" type="parTrans" cxnId="{F429D807-3E60-472C-8A77-781D1CD84826}">
      <dgm:prSet/>
      <dgm:spPr/>
    </dgm:pt>
    <dgm:pt modelId="{B67C6752-D443-4FA7-8EFD-E7E20EB02B82}" type="sibTrans" cxnId="{F429D807-3E60-472C-8A77-781D1CD84826}">
      <dgm:prSet/>
      <dgm:spPr/>
    </dgm:pt>
    <dgm:pt modelId="{360B16BD-44EC-4ECF-A837-8D507B6A723E}" type="pres">
      <dgm:prSet presAssocID="{81FF5CD0-1020-4B02-ABDB-6B8A9587E219}" presName="CompostProcess" presStyleCnt="0">
        <dgm:presLayoutVars>
          <dgm:dir/>
          <dgm:resizeHandles val="exact"/>
        </dgm:presLayoutVars>
      </dgm:prSet>
      <dgm:spPr/>
    </dgm:pt>
    <dgm:pt modelId="{DFD2A224-1785-4FD4-81FD-D0D38A0FDC51}" type="pres">
      <dgm:prSet presAssocID="{81FF5CD0-1020-4B02-ABDB-6B8A9587E219}" presName="arrow" presStyleLbl="bgShp" presStyleIdx="0" presStyleCnt="1"/>
      <dgm:spPr/>
    </dgm:pt>
    <dgm:pt modelId="{BFD053AB-3411-4292-87E8-577360AC30F6}" type="pres">
      <dgm:prSet presAssocID="{81FF5CD0-1020-4B02-ABDB-6B8A9587E219}" presName="linearProcess" presStyleCnt="0"/>
      <dgm:spPr/>
    </dgm:pt>
    <dgm:pt modelId="{07B4B2D9-FC76-438C-BE25-A953492FCADF}" type="pres">
      <dgm:prSet presAssocID="{D86CC676-92D2-4DCA-9405-EA107C2CB9F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697E4-F3D7-4A03-AC46-8A30C13FC042}" type="pres">
      <dgm:prSet presAssocID="{B934286B-0E40-41F4-A17E-1C99F441AEC0}" presName="sibTrans" presStyleCnt="0"/>
      <dgm:spPr/>
    </dgm:pt>
    <dgm:pt modelId="{E74730D3-604D-4007-AA38-5DF0AFC4A0A3}" type="pres">
      <dgm:prSet presAssocID="{31BEB596-1C23-4770-B03C-7DD3C25ABD6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B143D-D9A0-4ED2-AD0F-99E1D1B581A2}" type="pres">
      <dgm:prSet presAssocID="{F7984759-EDF9-43CD-AE07-195C2AC003BF}" presName="sibTrans" presStyleCnt="0"/>
      <dgm:spPr/>
    </dgm:pt>
    <dgm:pt modelId="{392D2238-6BF1-463E-A56D-402E32FDF642}" type="pres">
      <dgm:prSet presAssocID="{521617A7-7F35-493D-9F40-DFA3EC432A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B5A4F8-7073-4B04-9059-7D86196F3839}" type="presOf" srcId="{81FF5CD0-1020-4B02-ABDB-6B8A9587E219}" destId="{360B16BD-44EC-4ECF-A837-8D507B6A723E}" srcOrd="0" destOrd="0" presId="urn:microsoft.com/office/officeart/2005/8/layout/hProcess9"/>
    <dgm:cxn modelId="{5B0DF22E-19CD-425C-BD8E-65A94AD9F974}" srcId="{81FF5CD0-1020-4B02-ABDB-6B8A9587E219}" destId="{D86CC676-92D2-4DCA-9405-EA107C2CB9F6}" srcOrd="0" destOrd="0" parTransId="{52ED2586-4D55-4061-B6D0-87DC2923F816}" sibTransId="{B934286B-0E40-41F4-A17E-1C99F441AEC0}"/>
    <dgm:cxn modelId="{68A554AD-A154-4622-B702-D5595A56C970}" type="presOf" srcId="{521617A7-7F35-493D-9F40-DFA3EC432ABE}" destId="{392D2238-6BF1-463E-A56D-402E32FDF642}" srcOrd="0" destOrd="0" presId="urn:microsoft.com/office/officeart/2005/8/layout/hProcess9"/>
    <dgm:cxn modelId="{CD607F68-7307-408F-8AD4-F5452EB80077}" type="presOf" srcId="{31BEB596-1C23-4770-B03C-7DD3C25ABD6D}" destId="{E74730D3-604D-4007-AA38-5DF0AFC4A0A3}" srcOrd="0" destOrd="0" presId="urn:microsoft.com/office/officeart/2005/8/layout/hProcess9"/>
    <dgm:cxn modelId="{AB25DBDA-D275-4F60-934E-0A6C6F4A74EB}" type="presOf" srcId="{D86CC676-92D2-4DCA-9405-EA107C2CB9F6}" destId="{07B4B2D9-FC76-438C-BE25-A953492FCADF}" srcOrd="0" destOrd="0" presId="urn:microsoft.com/office/officeart/2005/8/layout/hProcess9"/>
    <dgm:cxn modelId="{F429D807-3E60-472C-8A77-781D1CD84826}" srcId="{81FF5CD0-1020-4B02-ABDB-6B8A9587E219}" destId="{521617A7-7F35-493D-9F40-DFA3EC432ABE}" srcOrd="2" destOrd="0" parTransId="{14C728F2-3E05-4C80-A2D1-6987A5CCF5FB}" sibTransId="{B67C6752-D443-4FA7-8EFD-E7E20EB02B82}"/>
    <dgm:cxn modelId="{2C4AE36A-FB84-436A-8493-C581151DA65D}" srcId="{81FF5CD0-1020-4B02-ABDB-6B8A9587E219}" destId="{31BEB596-1C23-4770-B03C-7DD3C25ABD6D}" srcOrd="1" destOrd="0" parTransId="{966DC2BD-3E02-447A-83DF-4295FA250D34}" sibTransId="{F7984759-EDF9-43CD-AE07-195C2AC003BF}"/>
    <dgm:cxn modelId="{6BCC1E9F-75EE-47C8-B061-C43767CA88B5}" type="presParOf" srcId="{360B16BD-44EC-4ECF-A837-8D507B6A723E}" destId="{DFD2A224-1785-4FD4-81FD-D0D38A0FDC51}" srcOrd="0" destOrd="0" presId="urn:microsoft.com/office/officeart/2005/8/layout/hProcess9"/>
    <dgm:cxn modelId="{5E36A61C-5429-4E6B-968F-D5A996C4D8E5}" type="presParOf" srcId="{360B16BD-44EC-4ECF-A837-8D507B6A723E}" destId="{BFD053AB-3411-4292-87E8-577360AC30F6}" srcOrd="1" destOrd="0" presId="urn:microsoft.com/office/officeart/2005/8/layout/hProcess9"/>
    <dgm:cxn modelId="{25327F51-C6ED-4FA4-BE40-10D0EDD39649}" type="presParOf" srcId="{BFD053AB-3411-4292-87E8-577360AC30F6}" destId="{07B4B2D9-FC76-438C-BE25-A953492FCADF}" srcOrd="0" destOrd="0" presId="urn:microsoft.com/office/officeart/2005/8/layout/hProcess9"/>
    <dgm:cxn modelId="{42C30962-4B5D-4B16-8E64-602E7A82D865}" type="presParOf" srcId="{BFD053AB-3411-4292-87E8-577360AC30F6}" destId="{AA9697E4-F3D7-4A03-AC46-8A30C13FC042}" srcOrd="1" destOrd="0" presId="urn:microsoft.com/office/officeart/2005/8/layout/hProcess9"/>
    <dgm:cxn modelId="{AC1E2E0C-4E5C-49AD-9FB8-C0CD7BF918F4}" type="presParOf" srcId="{BFD053AB-3411-4292-87E8-577360AC30F6}" destId="{E74730D3-604D-4007-AA38-5DF0AFC4A0A3}" srcOrd="2" destOrd="0" presId="urn:microsoft.com/office/officeart/2005/8/layout/hProcess9"/>
    <dgm:cxn modelId="{9712DF88-44A0-48F6-9B26-6219C4FC1958}" type="presParOf" srcId="{BFD053AB-3411-4292-87E8-577360AC30F6}" destId="{E28B143D-D9A0-4ED2-AD0F-99E1D1B581A2}" srcOrd="3" destOrd="0" presId="urn:microsoft.com/office/officeart/2005/8/layout/hProcess9"/>
    <dgm:cxn modelId="{D0430270-3346-484B-AFAA-D5667047DF3B}" type="presParOf" srcId="{BFD053AB-3411-4292-87E8-577360AC30F6}" destId="{392D2238-6BF1-463E-A56D-402E32FDF64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481A9-5F64-4C1A-B33A-FA40FCBC95F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973EE5-C78F-4C15-A9CE-941D93ED4947}">
      <dgm:prSet phldrT="[Texto]"/>
      <dgm:spPr>
        <a:solidFill>
          <a:srgbClr val="FFC305"/>
        </a:solidFill>
      </dgm:spPr>
      <dgm:t>
        <a:bodyPr/>
        <a:lstStyle/>
        <a:p>
          <a:r>
            <a:rPr lang="es-ES"/>
            <a:t>Dirección Biblioteca</a:t>
          </a:r>
        </a:p>
      </dgm:t>
    </dgm:pt>
    <dgm:pt modelId="{ECF57ADF-4E36-4DBE-8A97-A1C230DBA375}" type="parTrans" cxnId="{E60098D8-56CC-4DB3-9013-76C91B1249E2}">
      <dgm:prSet/>
      <dgm:spPr/>
      <dgm:t>
        <a:bodyPr/>
        <a:lstStyle/>
        <a:p>
          <a:endParaRPr lang="es-ES"/>
        </a:p>
      </dgm:t>
    </dgm:pt>
    <dgm:pt modelId="{44EEAFB9-0D2E-482F-BB68-106925B17E03}" type="sibTrans" cxnId="{E60098D8-56CC-4DB3-9013-76C91B1249E2}">
      <dgm:prSet/>
      <dgm:spPr/>
      <dgm:t>
        <a:bodyPr/>
        <a:lstStyle/>
        <a:p>
          <a:endParaRPr lang="es-ES"/>
        </a:p>
      </dgm:t>
    </dgm:pt>
    <dgm:pt modelId="{560B583B-C62B-4986-AF69-C2F3470106BD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es-ES" sz="4000">
              <a:solidFill>
                <a:srgbClr val="FFC305"/>
              </a:solidFill>
            </a:rPr>
            <a:t>SERVICIO Planificación y Proyectos</a:t>
          </a:r>
        </a:p>
        <a:p>
          <a:pPr algn="l">
            <a:spcAft>
              <a:spcPts val="0"/>
            </a:spcAft>
          </a:pPr>
          <a:r>
            <a:rPr lang="es-ES" sz="4000">
              <a:solidFill>
                <a:schemeClr val="tx1">
                  <a:lumMod val="75000"/>
                  <a:lumOff val="25000"/>
                </a:schemeClr>
              </a:solidFill>
            </a:rPr>
            <a:t>OBBUS Grupo permanente</a:t>
          </a:r>
        </a:p>
      </dgm:t>
    </dgm:pt>
    <dgm:pt modelId="{76075B95-DDE0-457B-9F31-D987D6E0ADFE}" type="parTrans" cxnId="{FE87C824-904B-4C20-8AC2-8921FE8DAACA}">
      <dgm:prSet/>
      <dgm:spPr/>
      <dgm:t>
        <a:bodyPr/>
        <a:lstStyle/>
        <a:p>
          <a:endParaRPr lang="es-ES"/>
        </a:p>
      </dgm:t>
    </dgm:pt>
    <dgm:pt modelId="{3764C8C4-820D-4D3B-99FD-D996F82B4632}" type="sibTrans" cxnId="{FE87C824-904B-4C20-8AC2-8921FE8DAACA}">
      <dgm:prSet/>
      <dgm:spPr/>
      <dgm:t>
        <a:bodyPr/>
        <a:lstStyle/>
        <a:p>
          <a:endParaRPr lang="es-ES"/>
        </a:p>
      </dgm:t>
    </dgm:pt>
    <dgm:pt modelId="{F1B3DB2B-8314-489A-BB05-7F90B6FBE257}">
      <dgm:prSet phldrT="[Texto]" custT="1"/>
      <dgm:spPr>
        <a:solidFill>
          <a:schemeClr val="bg1">
            <a:alpha val="90000"/>
          </a:schemeClr>
        </a:solidFill>
        <a:ln>
          <a:solidFill>
            <a:srgbClr val="FFC305"/>
          </a:solidFill>
        </a:ln>
      </dgm:spPr>
      <dgm:t>
        <a:bodyPr/>
        <a:lstStyle/>
        <a:p>
          <a:pPr algn="l">
            <a:lnSpc>
              <a:spcPts val="4800"/>
            </a:lnSpc>
            <a:spcAft>
              <a:spcPts val="0"/>
            </a:spcAft>
          </a:pPr>
          <a:r>
            <a:rPr lang="es-ES" sz="3200">
              <a:solidFill>
                <a:srgbClr val="FFC305"/>
              </a:solidFill>
            </a:rPr>
            <a:t> </a:t>
          </a:r>
          <a:r>
            <a:rPr lang="es-ES" sz="4000">
              <a:solidFill>
                <a:srgbClr val="FFC305"/>
              </a:solidFill>
            </a:rPr>
            <a:t>SECCIÓN Estudios y Análisis</a:t>
          </a:r>
        </a:p>
      </dgm:t>
    </dgm:pt>
    <dgm:pt modelId="{53C40444-82A7-4BFE-9F15-F710F5CCFAB5}" type="parTrans" cxnId="{4D8B783D-EC8B-44B0-A726-F95703447A75}">
      <dgm:prSet/>
      <dgm:spPr/>
      <dgm:t>
        <a:bodyPr/>
        <a:lstStyle/>
        <a:p>
          <a:endParaRPr lang="es-ES"/>
        </a:p>
      </dgm:t>
    </dgm:pt>
    <dgm:pt modelId="{B4531F40-2AA2-41BB-A313-14B056236068}" type="sibTrans" cxnId="{4D8B783D-EC8B-44B0-A726-F95703447A75}">
      <dgm:prSet/>
      <dgm:spPr/>
      <dgm:t>
        <a:bodyPr/>
        <a:lstStyle/>
        <a:p>
          <a:endParaRPr lang="es-ES"/>
        </a:p>
      </dgm:t>
    </dgm:pt>
    <dgm:pt modelId="{F69D77BC-009C-443F-8C2E-E47740F94E45}">
      <dgm:prSet phldrT="[Texto]" custT="1"/>
      <dgm:spPr/>
      <dgm:t>
        <a:bodyPr/>
        <a:lstStyle/>
        <a:p>
          <a:pPr algn="l"/>
          <a:r>
            <a:rPr lang="es-ES" sz="3900" dirty="0"/>
            <a:t>  </a:t>
          </a:r>
          <a:r>
            <a:rPr lang="es-ES" sz="4000" dirty="0">
              <a:solidFill>
                <a:srgbClr val="FFC305"/>
              </a:solidFill>
            </a:rPr>
            <a:t>SECCIÓN Portal web e intranet</a:t>
          </a:r>
        </a:p>
      </dgm:t>
    </dgm:pt>
    <dgm:pt modelId="{CF4BB308-F22E-40A4-8044-9F61C7FF9EF3}" type="parTrans" cxnId="{F3FC2E94-A206-4E06-B724-6EAEB9959477}">
      <dgm:prSet/>
      <dgm:spPr/>
      <dgm:t>
        <a:bodyPr/>
        <a:lstStyle/>
        <a:p>
          <a:endParaRPr lang="es-ES"/>
        </a:p>
      </dgm:t>
    </dgm:pt>
    <dgm:pt modelId="{C3D69185-671C-4124-BBF3-1F6510BE6AAF}" type="sibTrans" cxnId="{F3FC2E94-A206-4E06-B724-6EAEB9959477}">
      <dgm:prSet/>
      <dgm:spPr/>
      <dgm:t>
        <a:bodyPr/>
        <a:lstStyle/>
        <a:p>
          <a:endParaRPr lang="es-ES"/>
        </a:p>
      </dgm:t>
    </dgm:pt>
    <dgm:pt modelId="{4A7C82A5-3E67-4494-BB57-176750C58D0D}" type="pres">
      <dgm:prSet presAssocID="{23A481A9-5F64-4C1A-B33A-FA40FCBC95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B130BB-CB69-4C3F-8F96-AE418D89253D}" type="pres">
      <dgm:prSet presAssocID="{5E973EE5-C78F-4C15-A9CE-941D93ED4947}" presName="root" presStyleCnt="0"/>
      <dgm:spPr/>
    </dgm:pt>
    <dgm:pt modelId="{C4E53E5D-A340-4F52-AE86-9E65D899B952}" type="pres">
      <dgm:prSet presAssocID="{5E973EE5-C78F-4C15-A9CE-941D93ED4947}" presName="rootComposite" presStyleCnt="0"/>
      <dgm:spPr/>
    </dgm:pt>
    <dgm:pt modelId="{3530CDE5-9AE9-4278-9FEF-759AFB03527E}" type="pres">
      <dgm:prSet presAssocID="{5E973EE5-C78F-4C15-A9CE-941D93ED4947}" presName="rootText" presStyleLbl="node1" presStyleIdx="0" presStyleCnt="1" custScaleX="242600"/>
      <dgm:spPr/>
      <dgm:t>
        <a:bodyPr/>
        <a:lstStyle/>
        <a:p>
          <a:endParaRPr lang="es-ES"/>
        </a:p>
      </dgm:t>
    </dgm:pt>
    <dgm:pt modelId="{A55CD0BB-412C-4F32-A119-5785A3D101D1}" type="pres">
      <dgm:prSet presAssocID="{5E973EE5-C78F-4C15-A9CE-941D93ED4947}" presName="rootConnector" presStyleLbl="node1" presStyleIdx="0" presStyleCnt="1"/>
      <dgm:spPr/>
      <dgm:t>
        <a:bodyPr/>
        <a:lstStyle/>
        <a:p>
          <a:endParaRPr lang="es-ES"/>
        </a:p>
      </dgm:t>
    </dgm:pt>
    <dgm:pt modelId="{A176517E-B738-4D0A-9DF9-D0EC7EC49233}" type="pres">
      <dgm:prSet presAssocID="{5E973EE5-C78F-4C15-A9CE-941D93ED4947}" presName="childShape" presStyleCnt="0"/>
      <dgm:spPr/>
    </dgm:pt>
    <dgm:pt modelId="{404E639B-972C-49CF-AB3E-A679887118DF}" type="pres">
      <dgm:prSet presAssocID="{76075B95-DDE0-457B-9F31-D987D6E0ADFE}" presName="Name13" presStyleLbl="parChTrans1D2" presStyleIdx="0" presStyleCnt="3"/>
      <dgm:spPr/>
      <dgm:t>
        <a:bodyPr/>
        <a:lstStyle/>
        <a:p>
          <a:endParaRPr lang="es-ES"/>
        </a:p>
      </dgm:t>
    </dgm:pt>
    <dgm:pt modelId="{24E37BA5-033F-4699-B853-03B1E28A8660}" type="pres">
      <dgm:prSet presAssocID="{560B583B-C62B-4986-AF69-C2F3470106BD}" presName="childText" presStyleLbl="bgAcc1" presStyleIdx="0" presStyleCnt="3" custScaleX="4135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27CAA-9B55-4235-985E-D02A4B76D796}" type="pres">
      <dgm:prSet presAssocID="{53C40444-82A7-4BFE-9F15-F710F5CCFAB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6C0CF679-A86E-4470-9179-F8441C8C6702}" type="pres">
      <dgm:prSet presAssocID="{F1B3DB2B-8314-489A-BB05-7F90B6FBE257}" presName="childText" presStyleLbl="bgAcc1" presStyleIdx="1" presStyleCnt="3" custScaleX="369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F0811-2390-461F-B7F2-1B7C67827998}" type="pres">
      <dgm:prSet presAssocID="{CF4BB308-F22E-40A4-8044-9F61C7FF9EF3}" presName="Name13" presStyleLbl="parChTrans1D2" presStyleIdx="2" presStyleCnt="3"/>
      <dgm:spPr/>
      <dgm:t>
        <a:bodyPr/>
        <a:lstStyle/>
        <a:p>
          <a:endParaRPr lang="es-ES"/>
        </a:p>
      </dgm:t>
    </dgm:pt>
    <dgm:pt modelId="{3E8AC844-A0EC-487A-A094-A8D90A65D730}" type="pres">
      <dgm:prSet presAssocID="{F69D77BC-009C-443F-8C2E-E47740F94E45}" presName="childText" presStyleLbl="bgAcc1" presStyleIdx="2" presStyleCnt="3" custScaleX="3710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FC5DD4-7016-43BA-B30F-3D96FB930C34}" type="presOf" srcId="{5E973EE5-C78F-4C15-A9CE-941D93ED4947}" destId="{A55CD0BB-412C-4F32-A119-5785A3D101D1}" srcOrd="1" destOrd="0" presId="urn:microsoft.com/office/officeart/2005/8/layout/hierarchy3"/>
    <dgm:cxn modelId="{E60098D8-56CC-4DB3-9013-76C91B1249E2}" srcId="{23A481A9-5F64-4C1A-B33A-FA40FCBC95FD}" destId="{5E973EE5-C78F-4C15-A9CE-941D93ED4947}" srcOrd="0" destOrd="0" parTransId="{ECF57ADF-4E36-4DBE-8A97-A1C230DBA375}" sibTransId="{44EEAFB9-0D2E-482F-BB68-106925B17E03}"/>
    <dgm:cxn modelId="{9492781F-7F54-4BBE-9852-6D0296566CD1}" type="presOf" srcId="{F69D77BC-009C-443F-8C2E-E47740F94E45}" destId="{3E8AC844-A0EC-487A-A094-A8D90A65D730}" srcOrd="0" destOrd="0" presId="urn:microsoft.com/office/officeart/2005/8/layout/hierarchy3"/>
    <dgm:cxn modelId="{4D8B783D-EC8B-44B0-A726-F95703447A75}" srcId="{5E973EE5-C78F-4C15-A9CE-941D93ED4947}" destId="{F1B3DB2B-8314-489A-BB05-7F90B6FBE257}" srcOrd="1" destOrd="0" parTransId="{53C40444-82A7-4BFE-9F15-F710F5CCFAB5}" sibTransId="{B4531F40-2AA2-41BB-A313-14B056236068}"/>
    <dgm:cxn modelId="{618AA896-DE01-4B60-9A18-BBBBAEA22720}" type="presOf" srcId="{5E973EE5-C78F-4C15-A9CE-941D93ED4947}" destId="{3530CDE5-9AE9-4278-9FEF-759AFB03527E}" srcOrd="0" destOrd="0" presId="urn:microsoft.com/office/officeart/2005/8/layout/hierarchy3"/>
    <dgm:cxn modelId="{F3FC2E94-A206-4E06-B724-6EAEB9959477}" srcId="{5E973EE5-C78F-4C15-A9CE-941D93ED4947}" destId="{F69D77BC-009C-443F-8C2E-E47740F94E45}" srcOrd="2" destOrd="0" parTransId="{CF4BB308-F22E-40A4-8044-9F61C7FF9EF3}" sibTransId="{C3D69185-671C-4124-BBF3-1F6510BE6AAF}"/>
    <dgm:cxn modelId="{9B7C2012-4402-4433-A7ED-FA2254141FE8}" type="presOf" srcId="{CF4BB308-F22E-40A4-8044-9F61C7FF9EF3}" destId="{FE8F0811-2390-461F-B7F2-1B7C67827998}" srcOrd="0" destOrd="0" presId="urn:microsoft.com/office/officeart/2005/8/layout/hierarchy3"/>
    <dgm:cxn modelId="{7599614A-8031-4BA7-B7C0-DE35877E0286}" type="presOf" srcId="{23A481A9-5F64-4C1A-B33A-FA40FCBC95FD}" destId="{4A7C82A5-3E67-4494-BB57-176750C58D0D}" srcOrd="0" destOrd="0" presId="urn:microsoft.com/office/officeart/2005/8/layout/hierarchy3"/>
    <dgm:cxn modelId="{0C68761F-0612-47B0-B663-D97E47956F8C}" type="presOf" srcId="{F1B3DB2B-8314-489A-BB05-7F90B6FBE257}" destId="{6C0CF679-A86E-4470-9179-F8441C8C6702}" srcOrd="0" destOrd="0" presId="urn:microsoft.com/office/officeart/2005/8/layout/hierarchy3"/>
    <dgm:cxn modelId="{FE87C824-904B-4C20-8AC2-8921FE8DAACA}" srcId="{5E973EE5-C78F-4C15-A9CE-941D93ED4947}" destId="{560B583B-C62B-4986-AF69-C2F3470106BD}" srcOrd="0" destOrd="0" parTransId="{76075B95-DDE0-457B-9F31-D987D6E0ADFE}" sibTransId="{3764C8C4-820D-4D3B-99FD-D996F82B4632}"/>
    <dgm:cxn modelId="{EB247094-D64E-4E49-8730-3C2BD597E7EC}" type="presOf" srcId="{76075B95-DDE0-457B-9F31-D987D6E0ADFE}" destId="{404E639B-972C-49CF-AB3E-A679887118DF}" srcOrd="0" destOrd="0" presId="urn:microsoft.com/office/officeart/2005/8/layout/hierarchy3"/>
    <dgm:cxn modelId="{DBF8D0B6-9A62-4351-9724-6130AB5F808B}" type="presOf" srcId="{560B583B-C62B-4986-AF69-C2F3470106BD}" destId="{24E37BA5-033F-4699-B853-03B1E28A8660}" srcOrd="0" destOrd="0" presId="urn:microsoft.com/office/officeart/2005/8/layout/hierarchy3"/>
    <dgm:cxn modelId="{D93857B1-21A5-4F6F-A314-FFE0680898F9}" type="presOf" srcId="{53C40444-82A7-4BFE-9F15-F710F5CCFAB5}" destId="{36C27CAA-9B55-4235-985E-D02A4B76D796}" srcOrd="0" destOrd="0" presId="urn:microsoft.com/office/officeart/2005/8/layout/hierarchy3"/>
    <dgm:cxn modelId="{686A1A26-D51E-43A3-9DCE-911DF310E489}" type="presParOf" srcId="{4A7C82A5-3E67-4494-BB57-176750C58D0D}" destId="{E3B130BB-CB69-4C3F-8F96-AE418D89253D}" srcOrd="0" destOrd="0" presId="urn:microsoft.com/office/officeart/2005/8/layout/hierarchy3"/>
    <dgm:cxn modelId="{D79FABC0-568B-4787-AFDC-1B55BA83116D}" type="presParOf" srcId="{E3B130BB-CB69-4C3F-8F96-AE418D89253D}" destId="{C4E53E5D-A340-4F52-AE86-9E65D899B952}" srcOrd="0" destOrd="0" presId="urn:microsoft.com/office/officeart/2005/8/layout/hierarchy3"/>
    <dgm:cxn modelId="{60D11CCA-69FF-42E1-81EC-82F2D7D779D3}" type="presParOf" srcId="{C4E53E5D-A340-4F52-AE86-9E65D899B952}" destId="{3530CDE5-9AE9-4278-9FEF-759AFB03527E}" srcOrd="0" destOrd="0" presId="urn:microsoft.com/office/officeart/2005/8/layout/hierarchy3"/>
    <dgm:cxn modelId="{687F0F43-24F8-4208-ADAA-F86181704D83}" type="presParOf" srcId="{C4E53E5D-A340-4F52-AE86-9E65D899B952}" destId="{A55CD0BB-412C-4F32-A119-5785A3D101D1}" srcOrd="1" destOrd="0" presId="urn:microsoft.com/office/officeart/2005/8/layout/hierarchy3"/>
    <dgm:cxn modelId="{290DF319-5B8B-410E-8978-31D2972C9C10}" type="presParOf" srcId="{E3B130BB-CB69-4C3F-8F96-AE418D89253D}" destId="{A176517E-B738-4D0A-9DF9-D0EC7EC49233}" srcOrd="1" destOrd="0" presId="urn:microsoft.com/office/officeart/2005/8/layout/hierarchy3"/>
    <dgm:cxn modelId="{1643104F-D570-4728-8AF5-2F62194A578B}" type="presParOf" srcId="{A176517E-B738-4D0A-9DF9-D0EC7EC49233}" destId="{404E639B-972C-49CF-AB3E-A679887118DF}" srcOrd="0" destOrd="0" presId="urn:microsoft.com/office/officeart/2005/8/layout/hierarchy3"/>
    <dgm:cxn modelId="{EAF88627-EB08-4618-9BA2-B018736DEA71}" type="presParOf" srcId="{A176517E-B738-4D0A-9DF9-D0EC7EC49233}" destId="{24E37BA5-033F-4699-B853-03B1E28A8660}" srcOrd="1" destOrd="0" presId="urn:microsoft.com/office/officeart/2005/8/layout/hierarchy3"/>
    <dgm:cxn modelId="{B4E41BE8-DF70-49A9-B9D5-D04687834A47}" type="presParOf" srcId="{A176517E-B738-4D0A-9DF9-D0EC7EC49233}" destId="{36C27CAA-9B55-4235-985E-D02A4B76D796}" srcOrd="2" destOrd="0" presId="urn:microsoft.com/office/officeart/2005/8/layout/hierarchy3"/>
    <dgm:cxn modelId="{0F0AF787-49CE-467E-AD9A-0DB27B094025}" type="presParOf" srcId="{A176517E-B738-4D0A-9DF9-D0EC7EC49233}" destId="{6C0CF679-A86E-4470-9179-F8441C8C6702}" srcOrd="3" destOrd="0" presId="urn:microsoft.com/office/officeart/2005/8/layout/hierarchy3"/>
    <dgm:cxn modelId="{E5E55B24-1ABA-4EA0-AD1B-7FEC599E2361}" type="presParOf" srcId="{A176517E-B738-4D0A-9DF9-D0EC7EC49233}" destId="{FE8F0811-2390-461F-B7F2-1B7C67827998}" srcOrd="4" destOrd="0" presId="urn:microsoft.com/office/officeart/2005/8/layout/hierarchy3"/>
    <dgm:cxn modelId="{C70116DD-0D07-4D07-B857-E8A0A0DEB001}" type="presParOf" srcId="{A176517E-B738-4D0A-9DF9-D0EC7EC49233}" destId="{3E8AC844-A0EC-487A-A094-A8D90A65D7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8D074-A729-4F1D-B275-A182F2AED8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ACCDB5-6962-48AE-9A5A-EE431763398C}">
      <dgm:prSet phldrT="[Texto]"/>
      <dgm:spPr>
        <a:solidFill>
          <a:srgbClr val="FFC305"/>
        </a:solidFill>
      </dgm:spPr>
      <dgm:t>
        <a:bodyPr/>
        <a:lstStyle/>
        <a:p>
          <a:r>
            <a:rPr lang="es-ES"/>
            <a:t>INTERNA</a:t>
          </a:r>
        </a:p>
      </dgm:t>
    </dgm:pt>
    <dgm:pt modelId="{4BCC4AF5-9550-46F3-BDFB-9A076EBFE30E}" type="parTrans" cxnId="{9C57C8C9-CA13-4299-8A2E-6B0654E7474D}">
      <dgm:prSet/>
      <dgm:spPr/>
      <dgm:t>
        <a:bodyPr/>
        <a:lstStyle/>
        <a:p>
          <a:endParaRPr lang="es-ES"/>
        </a:p>
      </dgm:t>
    </dgm:pt>
    <dgm:pt modelId="{2335C5ED-6EA0-45B2-A088-DF8644F114D3}" type="sibTrans" cxnId="{9C57C8C9-CA13-4299-8A2E-6B0654E7474D}">
      <dgm:prSet/>
      <dgm:spPr/>
      <dgm:t>
        <a:bodyPr/>
        <a:lstStyle/>
        <a:p>
          <a:endParaRPr lang="es-ES"/>
        </a:p>
      </dgm:t>
    </dgm:pt>
    <dgm:pt modelId="{BA483F99-1397-4DFB-9C0C-57CBF07A15F2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/>
            <a:t>INTRABUS</a:t>
          </a:r>
        </a:p>
      </dgm:t>
    </dgm:pt>
    <dgm:pt modelId="{45462D70-35D2-4587-A2C0-63BD63BE2C7D}" type="parTrans" cxnId="{72A94EA9-AE9D-42D6-8D3B-E6BE44ADD868}">
      <dgm:prSet/>
      <dgm:spPr/>
      <dgm:t>
        <a:bodyPr/>
        <a:lstStyle/>
        <a:p>
          <a:endParaRPr lang="es-ES"/>
        </a:p>
      </dgm:t>
    </dgm:pt>
    <dgm:pt modelId="{0E1B78CD-7146-43DA-A4E6-8A9A2B671CEB}" type="sibTrans" cxnId="{72A94EA9-AE9D-42D6-8D3B-E6BE44ADD868}">
      <dgm:prSet/>
      <dgm:spPr/>
      <dgm:t>
        <a:bodyPr/>
        <a:lstStyle/>
        <a:p>
          <a:endParaRPr lang="es-ES"/>
        </a:p>
      </dgm:t>
    </dgm:pt>
    <dgm:pt modelId="{E5F8BEB1-5A66-4553-A3B8-94D90CA2B8FC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/>
            <a:t>FOROS DE DEBATE VIRTUALES</a:t>
          </a:r>
        </a:p>
      </dgm:t>
    </dgm:pt>
    <dgm:pt modelId="{D2AD1E92-4CC8-4D84-969D-FADF6B66C15A}" type="parTrans" cxnId="{7141BEE7-E303-4246-9845-DC5DA86B9EBB}">
      <dgm:prSet/>
      <dgm:spPr/>
      <dgm:t>
        <a:bodyPr/>
        <a:lstStyle/>
        <a:p>
          <a:endParaRPr lang="es-ES"/>
        </a:p>
      </dgm:t>
    </dgm:pt>
    <dgm:pt modelId="{0D7803EA-37B7-4DC9-9614-527BF24770D7}" type="sibTrans" cxnId="{7141BEE7-E303-4246-9845-DC5DA86B9EBB}">
      <dgm:prSet/>
      <dgm:spPr/>
      <dgm:t>
        <a:bodyPr/>
        <a:lstStyle/>
        <a:p>
          <a:endParaRPr lang="es-ES"/>
        </a:p>
      </dgm:t>
    </dgm:pt>
    <dgm:pt modelId="{FC567D2B-362F-4D54-8D4D-53E2A41F488B}">
      <dgm:prSet phldrT="[Texto]"/>
      <dgm:spPr>
        <a:solidFill>
          <a:srgbClr val="FFC305"/>
        </a:solidFill>
      </dgm:spPr>
      <dgm:t>
        <a:bodyPr/>
        <a:lstStyle/>
        <a:p>
          <a:r>
            <a:rPr lang="es-ES"/>
            <a:t>EXTERNA</a:t>
          </a:r>
        </a:p>
      </dgm:t>
    </dgm:pt>
    <dgm:pt modelId="{DD403D5B-4424-4017-9ED7-C577DE9AB3A1}" type="parTrans" cxnId="{FCF7C676-724E-416E-9396-9E6F0FEA412E}">
      <dgm:prSet/>
      <dgm:spPr/>
      <dgm:t>
        <a:bodyPr/>
        <a:lstStyle/>
        <a:p>
          <a:endParaRPr lang="es-ES"/>
        </a:p>
      </dgm:t>
    </dgm:pt>
    <dgm:pt modelId="{6DA6754D-82EF-45AC-97DC-CACE86D7FB8D}" type="sibTrans" cxnId="{FCF7C676-724E-416E-9396-9E6F0FEA412E}">
      <dgm:prSet/>
      <dgm:spPr/>
      <dgm:t>
        <a:bodyPr/>
        <a:lstStyle/>
        <a:p>
          <a:endParaRPr lang="es-ES"/>
        </a:p>
      </dgm:t>
    </dgm:pt>
    <dgm:pt modelId="{6D4146AD-FE9B-463F-A9E7-8983AF15329C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/>
            <a:t>CAMPAÑAS DE MARKETING PUNTUALES DE PROYECTOS PUESTOS EN MARCHA</a:t>
          </a:r>
        </a:p>
      </dgm:t>
    </dgm:pt>
    <dgm:pt modelId="{9DEB8A28-955F-42D8-81C8-82DC61F76E93}" type="parTrans" cxnId="{41B1E243-4A4E-47A0-870C-CE190CB207C4}">
      <dgm:prSet/>
      <dgm:spPr/>
      <dgm:t>
        <a:bodyPr/>
        <a:lstStyle/>
        <a:p>
          <a:endParaRPr lang="es-ES"/>
        </a:p>
      </dgm:t>
    </dgm:pt>
    <dgm:pt modelId="{A8501B54-BB32-4E15-8A69-5336D360435D}" type="sibTrans" cxnId="{41B1E243-4A4E-47A0-870C-CE190CB207C4}">
      <dgm:prSet/>
      <dgm:spPr/>
      <dgm:t>
        <a:bodyPr/>
        <a:lstStyle/>
        <a:p>
          <a:endParaRPr lang="es-ES"/>
        </a:p>
      </dgm:t>
    </dgm:pt>
    <dgm:pt modelId="{F8389CA6-229F-4850-9860-DFBDECF86AA8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/>
            <a:t>BUZON DE IDEAS (Reutilización)</a:t>
          </a:r>
        </a:p>
      </dgm:t>
    </dgm:pt>
    <dgm:pt modelId="{1932266B-2512-460F-82DD-9578C5583751}" type="parTrans" cxnId="{7FFE5B03-1AA2-4167-8664-E8685D759F7D}">
      <dgm:prSet/>
      <dgm:spPr/>
      <dgm:t>
        <a:bodyPr/>
        <a:lstStyle/>
        <a:p>
          <a:endParaRPr lang="es-ES"/>
        </a:p>
      </dgm:t>
    </dgm:pt>
    <dgm:pt modelId="{EC580227-C3A4-440D-B0ED-5C3A8FE75B62}" type="sibTrans" cxnId="{7FFE5B03-1AA2-4167-8664-E8685D759F7D}">
      <dgm:prSet/>
      <dgm:spPr/>
      <dgm:t>
        <a:bodyPr/>
        <a:lstStyle/>
        <a:p>
          <a:endParaRPr lang="es-ES"/>
        </a:p>
      </dgm:t>
    </dgm:pt>
    <dgm:pt modelId="{9F935445-04FC-4A46-B252-B320C9F93838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/>
            <a:t>SECCIÓN DENTRO DE LA JBP ANUAL</a:t>
          </a:r>
        </a:p>
      </dgm:t>
    </dgm:pt>
    <dgm:pt modelId="{69F17951-E266-4D8C-9C98-BFC96912EB52}" type="parTrans" cxnId="{7E4F154E-896E-4210-860B-03084391FCDA}">
      <dgm:prSet/>
      <dgm:spPr/>
      <dgm:t>
        <a:bodyPr/>
        <a:lstStyle/>
        <a:p>
          <a:endParaRPr lang="es-ES"/>
        </a:p>
      </dgm:t>
    </dgm:pt>
    <dgm:pt modelId="{7CBC104D-6773-4B54-9A69-990BDF34D40B}" type="sibTrans" cxnId="{7E4F154E-896E-4210-860B-03084391FCDA}">
      <dgm:prSet/>
      <dgm:spPr/>
      <dgm:t>
        <a:bodyPr/>
        <a:lstStyle/>
        <a:p>
          <a:endParaRPr lang="es-ES"/>
        </a:p>
      </dgm:t>
    </dgm:pt>
    <dgm:pt modelId="{54515BA6-3B64-4455-A665-95DF4B3A0E6F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/>
            <a:t>PÁGINA WEB</a:t>
          </a:r>
        </a:p>
      </dgm:t>
    </dgm:pt>
    <dgm:pt modelId="{5015488E-7EB4-4CBE-A7DD-5A335FDA0B73}" type="parTrans" cxnId="{07B06202-197F-40CA-AD9B-1F850A61FDCA}">
      <dgm:prSet/>
      <dgm:spPr/>
      <dgm:t>
        <a:bodyPr/>
        <a:lstStyle/>
        <a:p>
          <a:endParaRPr lang="es-ES"/>
        </a:p>
      </dgm:t>
    </dgm:pt>
    <dgm:pt modelId="{EE55ECD2-33E9-49CB-94A4-34F1AD2B03A8}" type="sibTrans" cxnId="{07B06202-197F-40CA-AD9B-1F850A61FDCA}">
      <dgm:prSet/>
      <dgm:spPr/>
      <dgm:t>
        <a:bodyPr/>
        <a:lstStyle/>
        <a:p>
          <a:endParaRPr lang="es-ES"/>
        </a:p>
      </dgm:t>
    </dgm:pt>
    <dgm:pt modelId="{BFD6346E-969E-47A6-9674-A4A00F55015E}" type="pres">
      <dgm:prSet presAssocID="{4848D074-A729-4F1D-B275-A182F2AED8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5EB8C4-EE72-4B87-905C-288DEA36D328}" type="pres">
      <dgm:prSet presAssocID="{7CACCDB5-6962-48AE-9A5A-EE431763398C}" presName="linNode" presStyleCnt="0"/>
      <dgm:spPr/>
    </dgm:pt>
    <dgm:pt modelId="{DB3B8BAA-E353-480B-A10E-9471C99997A9}" type="pres">
      <dgm:prSet presAssocID="{7CACCDB5-6962-48AE-9A5A-EE431763398C}" presName="parentText" presStyleLbl="node1" presStyleIdx="0" presStyleCnt="2" custScaleY="8271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40F5C-4CA0-4A57-889E-28606BAA7547}" type="pres">
      <dgm:prSet presAssocID="{7CACCDB5-6962-48AE-9A5A-EE431763398C}" presName="descendantText" presStyleLbl="alignAccFollowNode1" presStyleIdx="0" presStyleCnt="2" custLinFactNeighborX="-1531" custLinFactNeighborY="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9202C-8A68-4C97-BAA6-D5F67D9181C6}" type="pres">
      <dgm:prSet presAssocID="{2335C5ED-6EA0-45B2-A088-DF8644F114D3}" presName="sp" presStyleCnt="0"/>
      <dgm:spPr/>
    </dgm:pt>
    <dgm:pt modelId="{DE20A138-0A05-4FA5-AC03-46635EC12E91}" type="pres">
      <dgm:prSet presAssocID="{FC567D2B-362F-4D54-8D4D-53E2A41F488B}" presName="linNode" presStyleCnt="0"/>
      <dgm:spPr/>
    </dgm:pt>
    <dgm:pt modelId="{81E6927B-A27F-4E14-B3D1-B9E644770F84}" type="pres">
      <dgm:prSet presAssocID="{FC567D2B-362F-4D54-8D4D-53E2A41F488B}" presName="parentText" presStyleLbl="node1" presStyleIdx="1" presStyleCnt="2" custScaleY="7568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7C82A5-4C71-4DCD-82E3-767A1D4AD7B6}" type="pres">
      <dgm:prSet presAssocID="{FC567D2B-362F-4D54-8D4D-53E2A41F488B}" presName="descendantText" presStyleLbl="alignAccFollowNode1" presStyleIdx="1" presStyleCnt="2" custLinFactNeighborX="-1531" custLinFactNeighborY="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0198BF-DCDC-4436-BB1A-0D2955876080}" type="presOf" srcId="{F8389CA6-229F-4850-9860-DFBDECF86AA8}" destId="{63140F5C-4CA0-4A57-889E-28606BAA7547}" srcOrd="0" destOrd="2" presId="urn:microsoft.com/office/officeart/2005/8/layout/vList5"/>
    <dgm:cxn modelId="{FDE59FB5-CF66-45F3-9C87-86128A78A8B0}" type="presOf" srcId="{BA483F99-1397-4DFB-9C0C-57CBF07A15F2}" destId="{63140F5C-4CA0-4A57-889E-28606BAA7547}" srcOrd="0" destOrd="0" presId="urn:microsoft.com/office/officeart/2005/8/layout/vList5"/>
    <dgm:cxn modelId="{9D63F642-178E-4A06-9677-77F43A0F905C}" type="presOf" srcId="{7CACCDB5-6962-48AE-9A5A-EE431763398C}" destId="{DB3B8BAA-E353-480B-A10E-9471C99997A9}" srcOrd="0" destOrd="0" presId="urn:microsoft.com/office/officeart/2005/8/layout/vList5"/>
    <dgm:cxn modelId="{87ED17BE-39D2-4D1A-B8AB-163530EF40F6}" type="presOf" srcId="{54515BA6-3B64-4455-A665-95DF4B3A0E6F}" destId="{617C82A5-4C71-4DCD-82E3-767A1D4AD7B6}" srcOrd="0" destOrd="0" presId="urn:microsoft.com/office/officeart/2005/8/layout/vList5"/>
    <dgm:cxn modelId="{5EE8F069-F714-4897-98D2-84239E5A1241}" type="presOf" srcId="{6D4146AD-FE9B-463F-A9E7-8983AF15329C}" destId="{617C82A5-4C71-4DCD-82E3-767A1D4AD7B6}" srcOrd="0" destOrd="1" presId="urn:microsoft.com/office/officeart/2005/8/layout/vList5"/>
    <dgm:cxn modelId="{41B1E243-4A4E-47A0-870C-CE190CB207C4}" srcId="{FC567D2B-362F-4D54-8D4D-53E2A41F488B}" destId="{6D4146AD-FE9B-463F-A9E7-8983AF15329C}" srcOrd="1" destOrd="0" parTransId="{9DEB8A28-955F-42D8-81C8-82DC61F76E93}" sibTransId="{A8501B54-BB32-4E15-8A69-5336D360435D}"/>
    <dgm:cxn modelId="{9C57C8C9-CA13-4299-8A2E-6B0654E7474D}" srcId="{4848D074-A729-4F1D-B275-A182F2AED82E}" destId="{7CACCDB5-6962-48AE-9A5A-EE431763398C}" srcOrd="0" destOrd="0" parTransId="{4BCC4AF5-9550-46F3-BDFB-9A076EBFE30E}" sibTransId="{2335C5ED-6EA0-45B2-A088-DF8644F114D3}"/>
    <dgm:cxn modelId="{7141BEE7-E303-4246-9845-DC5DA86B9EBB}" srcId="{7CACCDB5-6962-48AE-9A5A-EE431763398C}" destId="{E5F8BEB1-5A66-4553-A3B8-94D90CA2B8FC}" srcOrd="1" destOrd="0" parTransId="{D2AD1E92-4CC8-4D84-969D-FADF6B66C15A}" sibTransId="{0D7803EA-37B7-4DC9-9614-527BF24770D7}"/>
    <dgm:cxn modelId="{C85E8F9E-1C8E-4C8E-8562-C5A8084F3F34}" type="presOf" srcId="{FC567D2B-362F-4D54-8D4D-53E2A41F488B}" destId="{81E6927B-A27F-4E14-B3D1-B9E644770F84}" srcOrd="0" destOrd="0" presId="urn:microsoft.com/office/officeart/2005/8/layout/vList5"/>
    <dgm:cxn modelId="{07B06202-197F-40CA-AD9B-1F850A61FDCA}" srcId="{FC567D2B-362F-4D54-8D4D-53E2A41F488B}" destId="{54515BA6-3B64-4455-A665-95DF4B3A0E6F}" srcOrd="0" destOrd="0" parTransId="{5015488E-7EB4-4CBE-A7DD-5A335FDA0B73}" sibTransId="{EE55ECD2-33E9-49CB-94A4-34F1AD2B03A8}"/>
    <dgm:cxn modelId="{13E1A0C9-5F9E-4F5F-96EE-812B9D96F073}" type="presOf" srcId="{E5F8BEB1-5A66-4553-A3B8-94D90CA2B8FC}" destId="{63140F5C-4CA0-4A57-889E-28606BAA7547}" srcOrd="0" destOrd="1" presId="urn:microsoft.com/office/officeart/2005/8/layout/vList5"/>
    <dgm:cxn modelId="{FCF7C676-724E-416E-9396-9E6F0FEA412E}" srcId="{4848D074-A729-4F1D-B275-A182F2AED82E}" destId="{FC567D2B-362F-4D54-8D4D-53E2A41F488B}" srcOrd="1" destOrd="0" parTransId="{DD403D5B-4424-4017-9ED7-C577DE9AB3A1}" sibTransId="{6DA6754D-82EF-45AC-97DC-CACE86D7FB8D}"/>
    <dgm:cxn modelId="{3CF53F56-9A94-46D7-A47D-5A36073BC719}" type="presOf" srcId="{9F935445-04FC-4A46-B252-B320C9F93838}" destId="{63140F5C-4CA0-4A57-889E-28606BAA7547}" srcOrd="0" destOrd="3" presId="urn:microsoft.com/office/officeart/2005/8/layout/vList5"/>
    <dgm:cxn modelId="{7E4F154E-896E-4210-860B-03084391FCDA}" srcId="{7CACCDB5-6962-48AE-9A5A-EE431763398C}" destId="{9F935445-04FC-4A46-B252-B320C9F93838}" srcOrd="3" destOrd="0" parTransId="{69F17951-E266-4D8C-9C98-BFC96912EB52}" sibTransId="{7CBC104D-6773-4B54-9A69-990BDF34D40B}"/>
    <dgm:cxn modelId="{72A94EA9-AE9D-42D6-8D3B-E6BE44ADD868}" srcId="{7CACCDB5-6962-48AE-9A5A-EE431763398C}" destId="{BA483F99-1397-4DFB-9C0C-57CBF07A15F2}" srcOrd="0" destOrd="0" parTransId="{45462D70-35D2-4587-A2C0-63BD63BE2C7D}" sibTransId="{0E1B78CD-7146-43DA-A4E6-8A9A2B671CEB}"/>
    <dgm:cxn modelId="{17C8581A-FD9A-4AAB-8BFA-3DF158AF05AF}" type="presOf" srcId="{4848D074-A729-4F1D-B275-A182F2AED82E}" destId="{BFD6346E-969E-47A6-9674-A4A00F55015E}" srcOrd="0" destOrd="0" presId="urn:microsoft.com/office/officeart/2005/8/layout/vList5"/>
    <dgm:cxn modelId="{7FFE5B03-1AA2-4167-8664-E8685D759F7D}" srcId="{7CACCDB5-6962-48AE-9A5A-EE431763398C}" destId="{F8389CA6-229F-4850-9860-DFBDECF86AA8}" srcOrd="2" destOrd="0" parTransId="{1932266B-2512-460F-82DD-9578C5583751}" sibTransId="{EC580227-C3A4-440D-B0ED-5C3A8FE75B62}"/>
    <dgm:cxn modelId="{7C7E26E9-385F-47A5-8870-23EFCCB97567}" type="presParOf" srcId="{BFD6346E-969E-47A6-9674-A4A00F55015E}" destId="{DC5EB8C4-EE72-4B87-905C-288DEA36D328}" srcOrd="0" destOrd="0" presId="urn:microsoft.com/office/officeart/2005/8/layout/vList5"/>
    <dgm:cxn modelId="{2F6A05CC-FD80-4181-A10C-351C2B7429AA}" type="presParOf" srcId="{DC5EB8C4-EE72-4B87-905C-288DEA36D328}" destId="{DB3B8BAA-E353-480B-A10E-9471C99997A9}" srcOrd="0" destOrd="0" presId="urn:microsoft.com/office/officeart/2005/8/layout/vList5"/>
    <dgm:cxn modelId="{46516966-512F-4D48-B071-34EA2DF627F8}" type="presParOf" srcId="{DC5EB8C4-EE72-4B87-905C-288DEA36D328}" destId="{63140F5C-4CA0-4A57-889E-28606BAA7547}" srcOrd="1" destOrd="0" presId="urn:microsoft.com/office/officeart/2005/8/layout/vList5"/>
    <dgm:cxn modelId="{1657B327-E87B-4B18-BEBA-FEB8679A2334}" type="presParOf" srcId="{BFD6346E-969E-47A6-9674-A4A00F55015E}" destId="{5D09202C-8A68-4C97-BAA6-D5F67D9181C6}" srcOrd="1" destOrd="0" presId="urn:microsoft.com/office/officeart/2005/8/layout/vList5"/>
    <dgm:cxn modelId="{2D61485A-72AA-4C29-8AD8-10E6EA9BE511}" type="presParOf" srcId="{BFD6346E-969E-47A6-9674-A4A00F55015E}" destId="{DE20A138-0A05-4FA5-AC03-46635EC12E91}" srcOrd="2" destOrd="0" presId="urn:microsoft.com/office/officeart/2005/8/layout/vList5"/>
    <dgm:cxn modelId="{7277C8F5-E705-48F6-ADCB-35B587DEEB13}" type="presParOf" srcId="{DE20A138-0A05-4FA5-AC03-46635EC12E91}" destId="{81E6927B-A27F-4E14-B3D1-B9E644770F84}" srcOrd="0" destOrd="0" presId="urn:microsoft.com/office/officeart/2005/8/layout/vList5"/>
    <dgm:cxn modelId="{4124629D-D8C1-41DC-AA76-72DDBB81BEC9}" type="presParOf" srcId="{DE20A138-0A05-4FA5-AC03-46635EC12E91}" destId="{617C82A5-4C71-4DCD-82E3-767A1D4AD7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A224-1785-4FD4-81FD-D0D38A0FDC51}">
      <dsp:nvSpPr>
        <dsp:cNvPr id="0" name=""/>
        <dsp:cNvSpPr/>
      </dsp:nvSpPr>
      <dsp:spPr>
        <a:xfrm>
          <a:off x="603834" y="0"/>
          <a:ext cx="6843459" cy="403197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4B2D9-FC76-438C-BE25-A953492FCADF}">
      <dsp:nvSpPr>
        <dsp:cNvPr id="0" name=""/>
        <dsp:cNvSpPr/>
      </dsp:nvSpPr>
      <dsp:spPr>
        <a:xfrm>
          <a:off x="8648" y="1209593"/>
          <a:ext cx="2591457" cy="16127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>
              <a:latin typeface="Calibri Light" panose="020F0302020204030204"/>
            </a:rPr>
            <a:t>ECOSISTEMA ACTUAL</a:t>
          </a:r>
          <a:endParaRPr lang="es-ES" sz="2800" b="1" kern="1200"/>
        </a:p>
      </dsp:txBody>
      <dsp:txXfrm>
        <a:off x="87378" y="1288323"/>
        <a:ext cx="2433997" cy="1455331"/>
      </dsp:txXfrm>
    </dsp:sp>
    <dsp:sp modelId="{E74730D3-604D-4007-AA38-5DF0AFC4A0A3}">
      <dsp:nvSpPr>
        <dsp:cNvPr id="0" name=""/>
        <dsp:cNvSpPr/>
      </dsp:nvSpPr>
      <dsp:spPr>
        <a:xfrm>
          <a:off x="2729835" y="1209593"/>
          <a:ext cx="2591457" cy="16127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>
              <a:latin typeface="Calibri Light" panose="020F0302020204030204"/>
            </a:rPr>
            <a:t>OBSERVATORIO</a:t>
          </a:r>
          <a:endParaRPr lang="es-ES" sz="2800" b="1" kern="1200"/>
        </a:p>
      </dsp:txBody>
      <dsp:txXfrm>
        <a:off x="2808565" y="1288323"/>
        <a:ext cx="2433997" cy="1455331"/>
      </dsp:txXfrm>
    </dsp:sp>
    <dsp:sp modelId="{392D2238-6BF1-463E-A56D-402E32FDF642}">
      <dsp:nvSpPr>
        <dsp:cNvPr id="0" name=""/>
        <dsp:cNvSpPr/>
      </dsp:nvSpPr>
      <dsp:spPr>
        <a:xfrm>
          <a:off x="5451023" y="1209593"/>
          <a:ext cx="2591457" cy="16127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>
              <a:latin typeface="Calibri Light" panose="020F0302020204030204"/>
            </a:rPr>
            <a:t>ECOSISTEMA DESEADO</a:t>
          </a:r>
          <a:endParaRPr lang="es-ES" sz="2800" b="1" kern="1200"/>
        </a:p>
      </dsp:txBody>
      <dsp:txXfrm>
        <a:off x="5529753" y="1288323"/>
        <a:ext cx="2433997" cy="1455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CDE5-9AE9-4278-9FEF-759AFB03527E}">
      <dsp:nvSpPr>
        <dsp:cNvPr id="0" name=""/>
        <dsp:cNvSpPr/>
      </dsp:nvSpPr>
      <dsp:spPr>
        <a:xfrm>
          <a:off x="80697" y="1676"/>
          <a:ext cx="5531601" cy="1140066"/>
        </a:xfrm>
        <a:prstGeom prst="roundRect">
          <a:avLst>
            <a:gd name="adj" fmla="val 10000"/>
          </a:avLst>
        </a:prstGeom>
        <a:solidFill>
          <a:srgbClr val="FFC3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/>
            <a:t>Dirección Biblioteca</a:t>
          </a:r>
        </a:p>
      </dsp:txBody>
      <dsp:txXfrm>
        <a:off x="114088" y="35067"/>
        <a:ext cx="5464819" cy="1073284"/>
      </dsp:txXfrm>
    </dsp:sp>
    <dsp:sp modelId="{404E639B-972C-49CF-AB3E-A679887118DF}">
      <dsp:nvSpPr>
        <dsp:cNvPr id="0" name=""/>
        <dsp:cNvSpPr/>
      </dsp:nvSpPr>
      <dsp:spPr>
        <a:xfrm>
          <a:off x="633857" y="1141742"/>
          <a:ext cx="553160" cy="855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049"/>
              </a:lnTo>
              <a:lnTo>
                <a:pt x="553160" y="8550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37BA5-033F-4699-B853-03B1E28A8660}">
      <dsp:nvSpPr>
        <dsp:cNvPr id="0" name=""/>
        <dsp:cNvSpPr/>
      </dsp:nvSpPr>
      <dsp:spPr>
        <a:xfrm>
          <a:off x="1187017" y="1426758"/>
          <a:ext cx="7543061" cy="114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4000" kern="1200">
              <a:solidFill>
                <a:srgbClr val="FFC305"/>
              </a:solidFill>
            </a:rPr>
            <a:t>SERVICIO Planificación y Proyectos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4000" kern="1200">
              <a:solidFill>
                <a:schemeClr val="tx1">
                  <a:lumMod val="75000"/>
                  <a:lumOff val="25000"/>
                </a:schemeClr>
              </a:solidFill>
            </a:rPr>
            <a:t>OBBUS Grupo permanente</a:t>
          </a:r>
        </a:p>
      </dsp:txBody>
      <dsp:txXfrm>
        <a:off x="1220408" y="1460149"/>
        <a:ext cx="7476279" cy="1073284"/>
      </dsp:txXfrm>
    </dsp:sp>
    <dsp:sp modelId="{36C27CAA-9B55-4235-985E-D02A4B76D796}">
      <dsp:nvSpPr>
        <dsp:cNvPr id="0" name=""/>
        <dsp:cNvSpPr/>
      </dsp:nvSpPr>
      <dsp:spPr>
        <a:xfrm>
          <a:off x="633857" y="1141742"/>
          <a:ext cx="553160" cy="228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132"/>
              </a:lnTo>
              <a:lnTo>
                <a:pt x="553160" y="22801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CF679-A86E-4470-9179-F8441C8C6702}">
      <dsp:nvSpPr>
        <dsp:cNvPr id="0" name=""/>
        <dsp:cNvSpPr/>
      </dsp:nvSpPr>
      <dsp:spPr>
        <a:xfrm>
          <a:off x="1187017" y="2851841"/>
          <a:ext cx="6745543" cy="114006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rgbClr val="FFC3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ts val="4800"/>
            </a:lnSpc>
            <a:spcBef>
              <a:spcPct val="0"/>
            </a:spcBef>
            <a:spcAft>
              <a:spcPts val="0"/>
            </a:spcAft>
          </a:pPr>
          <a:r>
            <a:rPr lang="es-ES" sz="3200" kern="1200">
              <a:solidFill>
                <a:srgbClr val="FFC305"/>
              </a:solidFill>
            </a:rPr>
            <a:t> </a:t>
          </a:r>
          <a:r>
            <a:rPr lang="es-ES" sz="4000" kern="1200">
              <a:solidFill>
                <a:srgbClr val="FFC305"/>
              </a:solidFill>
            </a:rPr>
            <a:t>SECCIÓN Estudios y Análisis</a:t>
          </a:r>
        </a:p>
      </dsp:txBody>
      <dsp:txXfrm>
        <a:off x="1220408" y="2885232"/>
        <a:ext cx="6678761" cy="1073284"/>
      </dsp:txXfrm>
    </dsp:sp>
    <dsp:sp modelId="{FE8F0811-2390-461F-B7F2-1B7C67827998}">
      <dsp:nvSpPr>
        <dsp:cNvPr id="0" name=""/>
        <dsp:cNvSpPr/>
      </dsp:nvSpPr>
      <dsp:spPr>
        <a:xfrm>
          <a:off x="633857" y="1141742"/>
          <a:ext cx="553160" cy="370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5215"/>
              </a:lnTo>
              <a:lnTo>
                <a:pt x="553160" y="37052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AC844-A0EC-487A-A094-A8D90A65D730}">
      <dsp:nvSpPr>
        <dsp:cNvPr id="0" name=""/>
        <dsp:cNvSpPr/>
      </dsp:nvSpPr>
      <dsp:spPr>
        <a:xfrm>
          <a:off x="1187017" y="4276924"/>
          <a:ext cx="6769020" cy="114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/>
            <a:t>  </a:t>
          </a:r>
          <a:r>
            <a:rPr lang="es-ES" sz="4000" kern="1200" dirty="0">
              <a:solidFill>
                <a:srgbClr val="FFC305"/>
              </a:solidFill>
            </a:rPr>
            <a:t>SECCIÓN Portal web e intranet</a:t>
          </a:r>
        </a:p>
      </dsp:txBody>
      <dsp:txXfrm>
        <a:off x="1220408" y="4310315"/>
        <a:ext cx="6702238" cy="1073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40F5C-4CA0-4A57-889E-28606BAA7547}">
      <dsp:nvSpPr>
        <dsp:cNvPr id="0" name=""/>
        <dsp:cNvSpPr/>
      </dsp:nvSpPr>
      <dsp:spPr>
        <a:xfrm rot="5400000">
          <a:off x="4737194" y="-1713741"/>
          <a:ext cx="1895033" cy="539403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/>
            <a:t>INTRABUS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/>
            <a:t>FOROS DE DEBATE VIRTUALES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/>
            <a:t>BUZON DE IDEAS (Reutilización)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/>
            <a:t>SECCIÓN DENTRO DE LA JBP ANUAL</a:t>
          </a:r>
        </a:p>
      </dsp:txBody>
      <dsp:txXfrm rot="-5400000">
        <a:off x="2987693" y="128268"/>
        <a:ext cx="5301528" cy="1710017"/>
      </dsp:txXfrm>
    </dsp:sp>
    <dsp:sp modelId="{DB3B8BAA-E353-480B-A10E-9471C99997A9}">
      <dsp:nvSpPr>
        <dsp:cNvPr id="0" name=""/>
        <dsp:cNvSpPr/>
      </dsp:nvSpPr>
      <dsp:spPr>
        <a:xfrm>
          <a:off x="0" y="1786"/>
          <a:ext cx="3034145" cy="1959417"/>
        </a:xfrm>
        <a:prstGeom prst="roundRect">
          <a:avLst/>
        </a:prstGeom>
        <a:solidFill>
          <a:srgbClr val="FFC3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/>
            <a:t>INTERNA</a:t>
          </a:r>
        </a:p>
      </dsp:txBody>
      <dsp:txXfrm>
        <a:off x="95651" y="97437"/>
        <a:ext cx="2842843" cy="1768115"/>
      </dsp:txXfrm>
    </dsp:sp>
    <dsp:sp modelId="{617C82A5-4C71-4DCD-82E3-767A1D4AD7B6}">
      <dsp:nvSpPr>
        <dsp:cNvPr id="0" name=""/>
        <dsp:cNvSpPr/>
      </dsp:nvSpPr>
      <dsp:spPr>
        <a:xfrm rot="5400000">
          <a:off x="4737194" y="331923"/>
          <a:ext cx="1895033" cy="539403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/>
            <a:t>PÁGINA WEB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/>
            <a:t>CAMPAÑAS DE MARKETING PUNTUALES DE PROYECTOS PUESTOS EN MARCHA</a:t>
          </a:r>
        </a:p>
      </dsp:txBody>
      <dsp:txXfrm rot="-5400000">
        <a:off x="2987693" y="2173932"/>
        <a:ext cx="5301528" cy="1710017"/>
      </dsp:txXfrm>
    </dsp:sp>
    <dsp:sp modelId="{81E6927B-A27F-4E14-B3D1-B9E644770F84}">
      <dsp:nvSpPr>
        <dsp:cNvPr id="0" name=""/>
        <dsp:cNvSpPr/>
      </dsp:nvSpPr>
      <dsp:spPr>
        <a:xfrm>
          <a:off x="0" y="2130750"/>
          <a:ext cx="3034145" cy="1792820"/>
        </a:xfrm>
        <a:prstGeom prst="roundRect">
          <a:avLst/>
        </a:prstGeom>
        <a:solidFill>
          <a:srgbClr val="FFC3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/>
            <a:t>EXTERNA</a:t>
          </a:r>
        </a:p>
      </dsp:txBody>
      <dsp:txXfrm>
        <a:off x="87518" y="2218268"/>
        <a:ext cx="2859109" cy="161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7ED0-43AA-4C9B-B3C1-F91C65C293F0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BA49-D2F2-445A-9F82-57B7A03B17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4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49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429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es-ES" dirty="0">
              <a:effectLst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347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76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800" b="1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17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8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12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74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42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8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28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07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70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10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3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99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  <a:defRPr/>
            </a:pPr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ABA49-D2F2-445A-9F82-57B7A03B171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4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0E15-1F3A-4187-A0FE-52765C741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9B6B57-32C6-44C1-B194-B3AE9B2CB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B6049-338D-4C9B-941E-79971121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C55A2-074C-4FEA-9DD0-CFADEBBC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0CACE-D08E-4877-93BC-F1568FCD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13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8A5DA-7BC3-41F3-A1BB-233A87EF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8EC841-1C51-476A-9CF8-B8D04E4E4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4BC87-E4A2-4E8D-BDBE-4995F12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BBBD8-8B72-4F27-AFD1-84A58ABE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3A4B0-57C2-4004-B571-7346E2E6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56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4939F2-C715-4F13-8B76-489ED5610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D75197-9EB4-4372-B642-83C1CD430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FF2B0D-85B3-4B59-BF26-E951893A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932CF1-8E8D-4726-816F-083634E0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0B52C3-F11F-495E-9526-2E26505A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EEA22-6F45-4E25-9D80-12B91B0F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923E98-87FB-4C46-8793-F3484E00C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E0E5C-A035-4BE6-AD76-DCFC2EFB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D93F74-BEC5-4C72-831F-FDE85545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BDE2F-39DB-4641-A03C-5A7EDB33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6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E66BF-4D35-40B7-9B1A-AE569042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3D7625-6EE5-4306-8C05-07AB21BDB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E12735-7E18-4162-B0EB-FB21E19D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AFBCC0-91E3-427D-AAE6-CDC016F5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FDACA-E181-4DA1-954C-70796158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21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77932-B969-471E-B966-EE5ED91A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56CC5-D03A-4D87-926D-6AC127889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8ED3FE-EDAA-44C5-96E3-D9B13FE6F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CF773D-986D-457B-B63C-31D212BF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F1D61-1C52-4559-B10D-16550B29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792F2-7CFE-4C15-8679-6164BD63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97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CF15A-6AD8-449D-918A-432C35B5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A4DBD-44A8-4605-AED3-93270CBC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0993B-607C-44C3-B50A-4E0CC4CF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65C523-F19E-4136-9573-603E8201C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A9084C-E354-4FA1-9024-458CF9491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C5F5DB-33C5-41F0-909B-168AFA8D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2FCE34-B2D7-4007-9054-C49922A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804E76-1C2A-4F35-8C88-82B58637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19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2DA44-DD0B-4262-8C1E-FF22BEED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64DFD1-1F59-4432-9802-042DE038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FF1167-19C1-4B6F-AAF0-587CD8A9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25079F-F67A-4D16-9403-BC0ABC71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22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9DC0B1-4D9D-4572-B791-4B184471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CA817B-98DD-42DD-AB0D-4DC5B08C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1B412C-149D-4443-BE3E-D9A9BED2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91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E57FB-8AB2-4CFC-A236-03D759D3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155902-148B-43E5-96CC-19E14FE2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D27CF9-D455-4409-97CE-1867E80E1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40C85-C70B-4995-A381-C7DC783F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2F6504-BB4B-4125-967B-2ACCCE0A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2F813-2ADA-459F-9051-1268BF5A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1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FD7D3-C070-4FEA-A9CC-84B1FC6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2020F4-8A7A-4A03-B914-F47984B83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A33FDC-DD29-4940-8602-39AA94B23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232B4C-9809-4861-BF46-C2AD2114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F23603-D416-4341-A206-42AB1BE7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B0CEE4-AE27-4CD0-A689-3EDEA978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54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AFB6DA-1CB7-4E40-8DA6-703FE515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89E79-AC26-4522-A0F1-6C766462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17B82-38BF-4066-B20A-65B393241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7B64-76F6-4C28-8B5A-9ED5936999CD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552B58-7275-45AF-90F4-72D8B51A8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629821-520A-4987-ADE4-49AD28959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879F-C22D-41F1-9C56-B4AAE53F03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0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juanmaprz.blogspot.com/2013/11/alineacion-de-objetivos-o-remar-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1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sv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449F9-55C1-445B-9106-48DD623B2D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82" b="2471"/>
          <a:stretch/>
        </p:blipFill>
        <p:spPr>
          <a:xfrm>
            <a:off x="-96755" y="-2397774"/>
            <a:ext cx="12191980" cy="8944280"/>
          </a:xfrm>
          <a:prstGeom prst="triangle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F9503A-95E7-4B01-AEA8-2D9183E7C140}"/>
              </a:ext>
            </a:extLst>
          </p:cNvPr>
          <p:cNvSpPr txBox="1"/>
          <p:nvPr/>
        </p:nvSpPr>
        <p:spPr>
          <a:xfrm>
            <a:off x="223415" y="1606772"/>
            <a:ext cx="6136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spc="300">
                <a:ln w="19050">
                  <a:noFill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OBBUS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616F2-E8B3-4894-B8AD-56DE2331CAFF}"/>
              </a:ext>
            </a:extLst>
          </p:cNvPr>
          <p:cNvSpPr txBox="1"/>
          <p:nvPr/>
        </p:nvSpPr>
        <p:spPr>
          <a:xfrm>
            <a:off x="268643" y="3028878"/>
            <a:ext cx="3221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300">
                <a:solidFill>
                  <a:srgbClr val="FFC000"/>
                </a:solidFill>
                <a:latin typeface="Lucida Handwriting" panose="03010101010101010101" pitchFamily="66" charset="0"/>
              </a:rPr>
              <a:t>Conocer para actuar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B03C3A-D992-46AB-890A-FF798FD26142}"/>
              </a:ext>
            </a:extLst>
          </p:cNvPr>
          <p:cNvSpPr/>
          <p:nvPr/>
        </p:nvSpPr>
        <p:spPr>
          <a:xfrm>
            <a:off x="8065826" y="13648"/>
            <a:ext cx="4236649" cy="684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BA41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922F2E-5FC7-4791-848C-785BEBAA799D}"/>
              </a:ext>
            </a:extLst>
          </p:cNvPr>
          <p:cNvSpPr txBox="1"/>
          <p:nvPr/>
        </p:nvSpPr>
        <p:spPr>
          <a:xfrm>
            <a:off x="268643" y="536410"/>
            <a:ext cx="7001535" cy="125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" sz="4400" b="1">
                <a:solidFill>
                  <a:srgbClr val="FFC000"/>
                </a:solidFill>
              </a:rPr>
              <a:t>OBSERVATORIO DE </a:t>
            </a:r>
          </a:p>
          <a:p>
            <a:pPr>
              <a:lnSpc>
                <a:spcPts val="4500"/>
              </a:lnSpc>
            </a:pPr>
            <a:r>
              <a:rPr lang="es-ES" sz="4400" b="1">
                <a:solidFill>
                  <a:srgbClr val="FFC000"/>
                </a:solidFill>
              </a:rPr>
              <a:t>TENDENCIAS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B94EC30F-8E19-4F19-951E-F27B0B5B4B62}"/>
              </a:ext>
            </a:extLst>
          </p:cNvPr>
          <p:cNvSpPr/>
          <p:nvPr/>
        </p:nvSpPr>
        <p:spPr>
          <a:xfrm rot="10800000">
            <a:off x="7155596" y="-11752"/>
            <a:ext cx="1844836" cy="6847174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A784D4-CC90-4247-8B54-4C6FA81F7662}"/>
              </a:ext>
            </a:extLst>
          </p:cNvPr>
          <p:cNvSpPr txBox="1"/>
          <p:nvPr/>
        </p:nvSpPr>
        <p:spPr>
          <a:xfrm>
            <a:off x="7635460" y="903909"/>
            <a:ext cx="443080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8900" algn="r"/>
            <a:r>
              <a:rPr lang="es-ES" sz="2000" b="1">
                <a:solidFill>
                  <a:srgbClr val="7C7C7C"/>
                </a:solidFill>
              </a:rPr>
              <a:t>JORNADA DE BUENAS PRÁCTICAS Y GESTIÓN DEL CONOCIMIENTO  </a:t>
            </a:r>
          </a:p>
          <a:p>
            <a:pPr marL="88900" algn="r"/>
            <a:r>
              <a:rPr lang="es-ES" sz="2000">
                <a:solidFill>
                  <a:srgbClr val="7C7C7C"/>
                </a:solidFill>
              </a:rPr>
              <a:t>16 diciembre 2021 </a:t>
            </a:r>
          </a:p>
          <a:p>
            <a:pPr marL="88900" algn="r"/>
            <a:endParaRPr lang="es-ES" sz="2000">
              <a:solidFill>
                <a:srgbClr val="7C7C7C"/>
              </a:solidFill>
            </a:endParaRPr>
          </a:p>
          <a:p>
            <a:pPr marL="88900" algn="r"/>
            <a:r>
              <a:rPr lang="es-ES" sz="2000">
                <a:solidFill>
                  <a:srgbClr val="7C7C7C"/>
                </a:solidFill>
              </a:rPr>
              <a:t>GRUPO TRANSFORMACIÓN</a:t>
            </a:r>
          </a:p>
          <a:p>
            <a:pPr marL="88900" algn="r"/>
            <a:r>
              <a:rPr lang="es-ES" sz="2000" b="1">
                <a:solidFill>
                  <a:srgbClr val="7C7C7C"/>
                </a:solidFill>
              </a:rPr>
              <a:t>  SUBGRUPO OBSERVATORIO</a:t>
            </a:r>
            <a:endParaRPr lang="es-ES" b="1">
              <a:solidFill>
                <a:srgbClr val="7C7C7C"/>
              </a:solidFill>
            </a:endParaRPr>
          </a:p>
          <a:p>
            <a:pPr marL="88900" algn="r"/>
            <a:endParaRPr lang="es-ES" sz="2400" b="1">
              <a:solidFill>
                <a:srgbClr val="FFC000"/>
              </a:solidFill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M. JOSE GÓMEZ FERNÁNDEZ  </a:t>
            </a:r>
            <a:endParaRPr lang="es-ES" sz="2000">
              <a:solidFill>
                <a:srgbClr val="7C7C7C"/>
              </a:solidFill>
              <a:cs typeface="Calibri" panose="020F0502020204030204"/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NATIVIDAD GÓMEZ PÉREZ   </a:t>
            </a: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PILAR GRANDES DEL RÍO</a:t>
            </a:r>
            <a:endParaRPr lang="es-ES" sz="2400" b="1">
              <a:solidFill>
                <a:srgbClr val="FFC000"/>
              </a:solidFill>
              <a:cs typeface="Calibri" panose="020F0502020204030204"/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  <a:ea typeface="+mn-lt"/>
                <a:cs typeface="+mn-lt"/>
              </a:rPr>
              <a:t>VÍCTOR MOYA OROZCO</a:t>
            </a:r>
            <a:r>
              <a:rPr lang="es-ES" sz="2400" b="1">
                <a:solidFill>
                  <a:srgbClr val="FFC000"/>
                </a:solidFill>
              </a:rPr>
              <a:t>  </a:t>
            </a:r>
            <a:endParaRPr lang="es-ES">
              <a:cs typeface="Calibri"/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PAZ SÁNCHEZ BAÍLLO</a:t>
            </a:r>
          </a:p>
          <a:p>
            <a:pPr marL="88900" algn="r"/>
            <a:endParaRPr lang="es-ES" sz="2400" b="1">
              <a:solidFill>
                <a:srgbClr val="FFC000"/>
              </a:solidFill>
              <a:cs typeface="Calibri" panose="020F0502020204030204"/>
            </a:endParaRPr>
          </a:p>
        </p:txBody>
      </p:sp>
      <p:pic>
        <p:nvPicPr>
          <p:cNvPr id="11" name="Imagen 10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3B4C695-985D-4817-9415-86F2054D54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96" y="5753807"/>
            <a:ext cx="2290724" cy="762332"/>
          </a:xfrm>
          <a:prstGeom prst="rect">
            <a:avLst/>
          </a:prstGeom>
        </p:spPr>
      </p:pic>
      <p:pic>
        <p:nvPicPr>
          <p:cNvPr id="3" name="Obús - Va a Estallar el Obus - Videoclip oficial (2)">
            <a:hlinkClick r:id="" action="ppaction://media"/>
            <a:extLst>
              <a:ext uri="{FF2B5EF4-FFF2-40B4-BE49-F238E27FC236}">
                <a16:creationId xmlns:a16="http://schemas.microsoft.com/office/drawing/2014/main" id="{D0308965-4D0F-43B8-8F93-1C90EA139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431" y="532165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56513E-6E3A-469D-9708-D83DBF76A567}"/>
              </a:ext>
            </a:extLst>
          </p:cNvPr>
          <p:cNvSpPr/>
          <p:nvPr/>
        </p:nvSpPr>
        <p:spPr>
          <a:xfrm>
            <a:off x="0" y="0"/>
            <a:ext cx="3379090" cy="68580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3200" cap="all">
              <a:effectLst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3200" b="1" cap="all">
              <a:solidFill>
                <a:srgbClr val="FFC000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3200" b="1" cap="all">
              <a:solidFill>
                <a:srgbClr val="FFC000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DEFINICIÓN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+mn-lt"/>
                <a:cs typeface="Calibri"/>
              </a:rPr>
              <a:t>OBJETIVOS</a:t>
            </a:r>
            <a:endParaRPr lang="es-ES" sz="3200" b="1" cap="all">
              <a:solidFill>
                <a:srgbClr val="FFC305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DEPENDENCIA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PERSONAL</a:t>
            </a:r>
            <a:endParaRPr lang="en-US" sz="3200" cap="all" dirty="0">
              <a:solidFill>
                <a:schemeClr val="bg1"/>
              </a:solidFill>
              <a:ea typeface="+mn-lt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OPERATIVA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COMUNICACIÓN</a:t>
            </a:r>
            <a:endParaRPr lang="en-U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cs typeface="Calibri"/>
              </a:rPr>
              <a:t>INDICADORES 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 descr="Imagen que contiene hombre, teléfono, computadora&#10;&#10;Descripción generada automáticamente">
            <a:extLst>
              <a:ext uri="{FF2B5EF4-FFF2-40B4-BE49-F238E27FC236}">
                <a16:creationId xmlns:a16="http://schemas.microsoft.com/office/drawing/2014/main" id="{F365C28C-2CAB-4A8B-B863-D4E105BA97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36" y="300038"/>
            <a:ext cx="3105977" cy="1785937"/>
          </a:xfrm>
          <a:prstGeom prst="rect">
            <a:avLst/>
          </a:prstGeom>
        </p:spPr>
      </p:pic>
      <p:pic>
        <p:nvPicPr>
          <p:cNvPr id="6" name="Imagen 5" descr="Dibujo de ingeniería&#10;&#10;Descripción generada automáticamente con confianza media">
            <a:extLst>
              <a:ext uri="{FF2B5EF4-FFF2-40B4-BE49-F238E27FC236}">
                <a16:creationId xmlns:a16="http://schemas.microsoft.com/office/drawing/2014/main" id="{8B556878-0DBA-43F8-B258-6A8C617101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36" y="2614614"/>
            <a:ext cx="3105977" cy="1785937"/>
          </a:xfrm>
          <a:prstGeom prst="rect">
            <a:avLst/>
          </a:prstGeom>
        </p:spPr>
      </p:pic>
      <p:pic>
        <p:nvPicPr>
          <p:cNvPr id="8" name="Imagen 7" descr="Imagen que contiene hombre, caminando, gente, mujer&#10;&#10;Descripción generada automáticamente">
            <a:extLst>
              <a:ext uri="{FF2B5EF4-FFF2-40B4-BE49-F238E27FC236}">
                <a16:creationId xmlns:a16="http://schemas.microsoft.com/office/drawing/2014/main" id="{11E052E3-1439-4CA9-B83C-524320253F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36" y="4791916"/>
            <a:ext cx="3105977" cy="1893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38CA6E-5450-4C15-AAA7-B2A7DA35CE5D}"/>
              </a:ext>
            </a:extLst>
          </p:cNvPr>
          <p:cNvSpPr txBox="1"/>
          <p:nvPr/>
        </p:nvSpPr>
        <p:spPr>
          <a:xfrm>
            <a:off x="7786687" y="408176"/>
            <a:ext cx="408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>
                <a:solidFill>
                  <a:srgbClr val="FFC305"/>
                </a:solidFill>
              </a:rPr>
              <a:t>RASTREAR E IDENTIFICAR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2B873D-5D15-4C20-B8B9-E23C3C9BF23F}"/>
              </a:ext>
            </a:extLst>
          </p:cNvPr>
          <p:cNvSpPr txBox="1"/>
          <p:nvPr/>
        </p:nvSpPr>
        <p:spPr>
          <a:xfrm>
            <a:off x="7786687" y="2722752"/>
            <a:ext cx="310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>
                <a:solidFill>
                  <a:srgbClr val="FFC305"/>
                </a:solidFill>
              </a:rPr>
              <a:t>ANALIZAR Y VALORAR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5DB943-4D7E-4617-BC88-5EDFC75FCAF2}"/>
              </a:ext>
            </a:extLst>
          </p:cNvPr>
          <p:cNvSpPr txBox="1"/>
          <p:nvPr/>
        </p:nvSpPr>
        <p:spPr>
          <a:xfrm>
            <a:off x="7786688" y="4954030"/>
            <a:ext cx="4257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>
                <a:solidFill>
                  <a:srgbClr val="FFC305"/>
                </a:solidFill>
              </a:rPr>
              <a:t>DOCUMENTAR Y PROPONER</a:t>
            </a:r>
          </a:p>
        </p:txBody>
      </p:sp>
      <p:pic>
        <p:nvPicPr>
          <p:cNvPr id="19" name="Imagen 19" descr="Imagen que contiene interior, tabla, juguete, foto&#10;&#10;Descripción generada automáticamente">
            <a:extLst>
              <a:ext uri="{FF2B5EF4-FFF2-40B4-BE49-F238E27FC236}">
                <a16:creationId xmlns:a16="http://schemas.microsoft.com/office/drawing/2014/main" id="{B5C93198-97B8-41A7-A0FB-BFDEF1AFC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5569" y="411896"/>
            <a:ext cx="2254370" cy="14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56513E-6E3A-469D-9708-D83DBF76A567}"/>
              </a:ext>
            </a:extLst>
          </p:cNvPr>
          <p:cNvSpPr/>
          <p:nvPr/>
        </p:nvSpPr>
        <p:spPr>
          <a:xfrm>
            <a:off x="0" y="0"/>
            <a:ext cx="3407844" cy="68580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3200" cap="all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DEFINICIÓN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OBJETIVOS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+mn-lt"/>
                <a:cs typeface="Calibri"/>
              </a:rPr>
              <a:t>DEPENDENCIA</a:t>
            </a:r>
            <a:endParaRPr lang="es-ES" sz="3200" b="1" cap="all">
              <a:solidFill>
                <a:srgbClr val="FFC305"/>
              </a:solidFill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PERSONAL</a:t>
            </a:r>
            <a:endParaRPr lang="en-US" sz="3200" cap="all" dirty="0">
              <a:solidFill>
                <a:schemeClr val="bg1"/>
              </a:solidFill>
              <a:ea typeface="+mn-lt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OPERATIVA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COMUNICACIÓN</a:t>
            </a:r>
            <a:endParaRPr lang="en-U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cs typeface="Calibri"/>
              </a:rPr>
              <a:t>INDICADORES 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85068E6-F041-43C5-84E1-62D27161F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834362"/>
              </p:ext>
            </p:extLst>
          </p:nvPr>
        </p:nvGraphicFramePr>
        <p:xfrm>
          <a:off x="3407845" y="719666"/>
          <a:ext cx="88107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Gráfico 20" descr="Jerarquía con relleno sólido">
            <a:extLst>
              <a:ext uri="{FF2B5EF4-FFF2-40B4-BE49-F238E27FC236}">
                <a16:creationId xmlns:a16="http://schemas.microsoft.com/office/drawing/2014/main" id="{253C2AD7-2DDB-4234-A098-C5EF697F7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744" y="211347"/>
            <a:ext cx="1805796" cy="17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56513E-6E3A-469D-9708-D83DBF76A567}"/>
              </a:ext>
            </a:extLst>
          </p:cNvPr>
          <p:cNvSpPr/>
          <p:nvPr/>
        </p:nvSpPr>
        <p:spPr>
          <a:xfrm>
            <a:off x="0" y="0"/>
            <a:ext cx="3321580" cy="68580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3200" cap="all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DEFINICIÓN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OBJETIVOS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DEPENDENCIA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Calibri" panose="020F0502020204030204" pitchFamily="34" charset="0"/>
                <a:cs typeface="Calibri"/>
              </a:rPr>
              <a:t>PERSONAL</a:t>
            </a:r>
            <a:endParaRPr lang="en-US" sz="3200" b="1" cap="all">
              <a:solidFill>
                <a:srgbClr val="FFC305"/>
              </a:solidFill>
              <a:ea typeface="+mn-lt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OPERATIVA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COMUNICACIÓN</a:t>
            </a:r>
            <a:endParaRPr lang="en-U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cs typeface="Calibri"/>
              </a:rPr>
              <a:t>INDICADORES 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2ECD4E-2246-498B-9DC9-D0B917B497F8}"/>
              </a:ext>
            </a:extLst>
          </p:cNvPr>
          <p:cNvSpPr txBox="1"/>
          <p:nvPr/>
        </p:nvSpPr>
        <p:spPr>
          <a:xfrm>
            <a:off x="3547116" y="124954"/>
            <a:ext cx="6179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5400" b="1" dirty="0">
                <a:solidFill>
                  <a:srgbClr val="FFC3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EQUIPO HUMANO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149D60-047E-415B-ACC2-58ACDBD8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32" y="825242"/>
            <a:ext cx="7134631" cy="6032758"/>
          </a:xfrm>
          <a:prstGeom prst="rect">
            <a:avLst/>
          </a:prstGeom>
        </p:spPr>
      </p:pic>
      <p:pic>
        <p:nvPicPr>
          <p:cNvPr id="3" name="Gráfico 3" descr="Usuarios con relleno sólido">
            <a:extLst>
              <a:ext uri="{FF2B5EF4-FFF2-40B4-BE49-F238E27FC236}">
                <a16:creationId xmlns:a16="http://schemas.microsoft.com/office/drawing/2014/main" id="{CEF7464E-AA55-4A38-B635-52AA342C6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479" y="240102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56513E-6E3A-469D-9708-D83DBF76A567}"/>
              </a:ext>
            </a:extLst>
          </p:cNvPr>
          <p:cNvSpPr/>
          <p:nvPr/>
        </p:nvSpPr>
        <p:spPr>
          <a:xfrm>
            <a:off x="0" y="0"/>
            <a:ext cx="3379090" cy="68580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3200" cap="all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+mn-lt"/>
                <a:cs typeface="Calibri"/>
              </a:rPr>
              <a:t>DEFINICIÓN</a:t>
            </a:r>
            <a:endParaRPr lang="es-ES" sz="3200" cap="all" dirty="0"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OBJETIVOS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DEPENDENCIA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PERSONAL</a:t>
            </a:r>
            <a:endParaRPr lang="en-US" sz="3200" cap="all" dirty="0">
              <a:solidFill>
                <a:schemeClr val="bg1"/>
              </a:solidFill>
              <a:ea typeface="+mn-lt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+mn-lt"/>
                <a:cs typeface="Calibri"/>
              </a:rPr>
              <a:t>OPERATIVA</a:t>
            </a:r>
            <a:endParaRPr lang="es-ES" sz="3200" b="1" cap="all" dirty="0">
              <a:solidFill>
                <a:srgbClr val="FFC305"/>
              </a:solidFill>
              <a:effectLst/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COMUNICACIÓN</a:t>
            </a:r>
            <a:endParaRPr lang="en-U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cs typeface="Calibri"/>
              </a:rPr>
              <a:t>INDICADORES 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2ECD4E-2246-498B-9DC9-D0B917B497F8}"/>
              </a:ext>
            </a:extLst>
          </p:cNvPr>
          <p:cNvSpPr txBox="1"/>
          <p:nvPr/>
        </p:nvSpPr>
        <p:spPr>
          <a:xfrm>
            <a:off x="3400424" y="529710"/>
            <a:ext cx="87915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5400" b="1">
                <a:solidFill>
                  <a:srgbClr val="FFC3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 DE FUNCIONAMIENTO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2E1AFE-FBA0-4AFB-80BC-584B5F8F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06" y="1455980"/>
            <a:ext cx="8680315" cy="4889370"/>
          </a:xfrm>
          <a:prstGeom prst="rect">
            <a:avLst/>
          </a:prstGeom>
        </p:spPr>
      </p:pic>
      <p:pic>
        <p:nvPicPr>
          <p:cNvPr id="3" name="Gráfico 5" descr="Engranajes con relleno sólido">
            <a:extLst>
              <a:ext uri="{FF2B5EF4-FFF2-40B4-BE49-F238E27FC236}">
                <a16:creationId xmlns:a16="http://schemas.microsoft.com/office/drawing/2014/main" id="{B5118000-6726-42E2-A5D3-05008E346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084" y="326366"/>
            <a:ext cx="1547003" cy="1532626"/>
          </a:xfrm>
          <a:prstGeom prst="rect">
            <a:avLst/>
          </a:prstGeom>
        </p:spPr>
      </p:pic>
      <p:pic>
        <p:nvPicPr>
          <p:cNvPr id="6" name="Gráfico 5" descr="Engranajes con relleno sólido">
            <a:extLst>
              <a:ext uri="{FF2B5EF4-FFF2-40B4-BE49-F238E27FC236}">
                <a16:creationId xmlns:a16="http://schemas.microsoft.com/office/drawing/2014/main" id="{558C66BB-1257-4949-A177-C6A7F61E4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0000">
            <a:off x="1217013" y="318420"/>
            <a:ext cx="1532626" cy="15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56513E-6E3A-469D-9708-D83DBF76A567}"/>
              </a:ext>
            </a:extLst>
          </p:cNvPr>
          <p:cNvSpPr/>
          <p:nvPr/>
        </p:nvSpPr>
        <p:spPr>
          <a:xfrm>
            <a:off x="0" y="0"/>
            <a:ext cx="3364712" cy="68580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3200" cap="all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DEFINICIÓN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OBJETIVOS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DEPENDENCIA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PERSONAL</a:t>
            </a:r>
            <a:endParaRPr lang="en-US" sz="3200" cap="all" dirty="0">
              <a:solidFill>
                <a:schemeClr val="bg1"/>
              </a:solidFill>
              <a:ea typeface="+mn-lt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OPERATIVA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Calibri" panose="020F0502020204030204" pitchFamily="34" charset="0"/>
                <a:cs typeface="Calibri"/>
              </a:rPr>
              <a:t>COMUNICACIÓN</a:t>
            </a:r>
            <a:endParaRPr lang="en-US" sz="3200" b="1" cap="all">
              <a:solidFill>
                <a:srgbClr val="FFC305"/>
              </a:solidFill>
              <a:ea typeface="+mn-lt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cs typeface="Calibri"/>
              </a:rPr>
              <a:t>INDICADORES 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F3A6EA-57B6-4BA8-973D-7F3D341402F4}"/>
              </a:ext>
            </a:extLst>
          </p:cNvPr>
          <p:cNvSpPr txBox="1"/>
          <p:nvPr/>
        </p:nvSpPr>
        <p:spPr>
          <a:xfrm>
            <a:off x="3530808" y="641939"/>
            <a:ext cx="9715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4800" b="1" dirty="0">
                <a:solidFill>
                  <a:srgbClr val="FFC3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ESTRATEGIA DE COMUNICACIÓN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184C0FF-A464-4BDA-A9AD-35D05F06B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977882"/>
              </p:ext>
            </p:extLst>
          </p:nvPr>
        </p:nvGraphicFramePr>
        <p:xfrm>
          <a:off x="3530780" y="1819218"/>
          <a:ext cx="8428182" cy="39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Gráfico 17" descr="Torre de telecomunicaciones con relleno sólido">
            <a:extLst>
              <a:ext uri="{FF2B5EF4-FFF2-40B4-BE49-F238E27FC236}">
                <a16:creationId xmlns:a16="http://schemas.microsoft.com/office/drawing/2014/main" id="{B6C3BA72-5671-4B76-809F-E3F7D1754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4283" y="269510"/>
            <a:ext cx="1572490" cy="1560944"/>
          </a:xfrm>
          <a:prstGeom prst="rect">
            <a:avLst/>
          </a:prstGeom>
        </p:spPr>
      </p:pic>
      <p:pic>
        <p:nvPicPr>
          <p:cNvPr id="7" name="Picture 2" descr="Foro de discusión: qué es, características, para qué sirve, ejemplos">
            <a:extLst>
              <a:ext uri="{FF2B5EF4-FFF2-40B4-BE49-F238E27FC236}">
                <a16:creationId xmlns:a16="http://schemas.microsoft.com/office/drawing/2014/main" id="{EF1A7DA1-0D93-4F6F-94C4-CFD657805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/>
        </p:blipFill>
        <p:spPr bwMode="auto">
          <a:xfrm>
            <a:off x="6543675" y="3819525"/>
            <a:ext cx="56483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56513E-6E3A-469D-9708-D83DBF76A567}"/>
              </a:ext>
            </a:extLst>
          </p:cNvPr>
          <p:cNvSpPr/>
          <p:nvPr/>
        </p:nvSpPr>
        <p:spPr>
          <a:xfrm>
            <a:off x="0" y="0"/>
            <a:ext cx="3364712" cy="68580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3200" cap="all" dirty="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3200" cap="all" dirty="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3200" cap="all" dirty="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DEFINICIÓN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OBJETIVOS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DEPENDENCIA</a:t>
            </a:r>
            <a:endParaRPr lang="es-ES" sz="3200" cap="all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PERSONAL</a:t>
            </a:r>
            <a:endParaRPr lang="en-U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OPERATIVA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COMUNICACIÓN</a:t>
            </a:r>
            <a:endParaRPr lang="en-U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+mn-lt"/>
                <a:cs typeface="Calibri"/>
              </a:rPr>
              <a:t>INDICADORES </a:t>
            </a:r>
            <a:endParaRPr lang="es-ES" b="1" dirty="0">
              <a:solidFill>
                <a:srgbClr val="FFC305"/>
              </a:solidFill>
              <a:cs typeface="Calibri"/>
            </a:endParaRPr>
          </a:p>
        </p:txBody>
      </p:sp>
      <p:pic>
        <p:nvPicPr>
          <p:cNvPr id="13" name="Gráfico 12" descr="Lista de comprobación contorno">
            <a:extLst>
              <a:ext uri="{FF2B5EF4-FFF2-40B4-BE49-F238E27FC236}">
                <a16:creationId xmlns:a16="http://schemas.microsoft.com/office/drawing/2014/main" id="{995A0B35-E279-40CD-B0C3-DA15AFB9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973" y="350159"/>
            <a:ext cx="1465186" cy="1465186"/>
          </a:xfrm>
          <a:prstGeom prst="rect">
            <a:avLst/>
          </a:prstGeom>
        </p:spPr>
      </p:pic>
      <p:pic>
        <p:nvPicPr>
          <p:cNvPr id="17" name="Gráfico 16" descr="Señal con relleno sólido">
            <a:extLst>
              <a:ext uri="{FF2B5EF4-FFF2-40B4-BE49-F238E27FC236}">
                <a16:creationId xmlns:a16="http://schemas.microsoft.com/office/drawing/2014/main" id="{1D9BE35A-108C-4C6A-A137-9200919ECF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9274" y="864810"/>
            <a:ext cx="1021441" cy="102144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D2AA2E-9C01-485E-8B8E-33865205C3EE}"/>
              </a:ext>
            </a:extLst>
          </p:cNvPr>
          <p:cNvSpPr txBox="1"/>
          <p:nvPr/>
        </p:nvSpPr>
        <p:spPr>
          <a:xfrm>
            <a:off x="3907322" y="444534"/>
            <a:ext cx="6176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5400" b="1" dirty="0">
                <a:solidFill>
                  <a:srgbClr val="FFC30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INDICADORES</a:t>
            </a:r>
            <a:endParaRPr lang="es-ES" sz="5400" b="1" dirty="0">
              <a:solidFill>
                <a:srgbClr val="FFC3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161178D-B94E-4DD9-8F6B-E6460E580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417944"/>
              </p:ext>
            </p:extLst>
          </p:nvPr>
        </p:nvGraphicFramePr>
        <p:xfrm>
          <a:off x="3499988" y="1375530"/>
          <a:ext cx="869201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5D34205-368E-465F-94B7-E5984F184F11}"/>
              </a:ext>
            </a:extLst>
          </p:cNvPr>
          <p:cNvSpPr txBox="1"/>
          <p:nvPr/>
        </p:nvSpPr>
        <p:spPr>
          <a:xfrm>
            <a:off x="4090522" y="5200277"/>
            <a:ext cx="8467653" cy="56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ES" sz="3000" b="1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ES" sz="3000" b="1" cap="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de proyectos ejecutados al año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00FB05B-B74A-42FB-BF37-43929D5D01F5}"/>
              </a:ext>
            </a:extLst>
          </p:cNvPr>
          <p:cNvSpPr txBox="1"/>
          <p:nvPr/>
        </p:nvSpPr>
        <p:spPr>
          <a:xfrm>
            <a:off x="4090522" y="2942347"/>
            <a:ext cx="5810562" cy="56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ES" sz="3000" b="1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ES" sz="3000" b="1" cap="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de INFORMES ANUALES</a:t>
            </a:r>
          </a:p>
        </p:txBody>
      </p:sp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A2188CBE-60A6-45E7-88A9-83CFDDB3926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43" y="579250"/>
            <a:ext cx="2306455" cy="13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E766F5-F460-4F00-BCE3-DC4B369E3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43507" r="1156"/>
          <a:stretch/>
        </p:blipFill>
        <p:spPr>
          <a:xfrm>
            <a:off x="0" y="10"/>
            <a:ext cx="12192000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96EAC-8D95-44DA-8BE3-DE400DE24C53}"/>
              </a:ext>
            </a:extLst>
          </p:cNvPr>
          <p:cNvSpPr txBox="1"/>
          <p:nvPr/>
        </p:nvSpPr>
        <p:spPr>
          <a:xfrm>
            <a:off x="3049" y="285272"/>
            <a:ext cx="12188951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>
                <a:solidFill>
                  <a:srgbClr val="FFC305"/>
                </a:solidFill>
                <a:effectLst/>
                <a:latin typeface="Arial Black" panose="020B0A04020102020204" pitchFamily="34" charset="0"/>
                <a:ea typeface="+mj-ea"/>
                <a:cs typeface="+mj-cs"/>
              </a:rPr>
              <a:t>SEAMOS REALISTAS Y AVANCEMOS POCO A POCO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ECA729F-E734-4B7F-8A1D-1113DC291610}"/>
              </a:ext>
            </a:extLst>
          </p:cNvPr>
          <p:cNvSpPr txBox="1"/>
          <p:nvPr/>
        </p:nvSpPr>
        <p:spPr>
          <a:xfrm>
            <a:off x="0" y="4358517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cap="all" spc="300">
                <a:ln w="19050">
                  <a:noFill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¿Comenzamos con un grupo piloto?</a:t>
            </a:r>
          </a:p>
        </p:txBody>
      </p:sp>
    </p:spTree>
    <p:extLst>
      <p:ext uri="{BB962C8B-B14F-4D97-AF65-F5344CB8AC3E}">
        <p14:creationId xmlns:p14="http://schemas.microsoft.com/office/powerpoint/2010/main" val="32915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3B4C695-985D-4817-9415-86F2054D54C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05" y="4204264"/>
            <a:ext cx="1943701" cy="6468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A8D1CF-963A-4C59-AA94-ADF027E50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22" y="358970"/>
            <a:ext cx="6427005" cy="6157169"/>
          </a:xfrm>
          <a:prstGeom prst="ellipse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11F9E44-A683-4DDD-B3D9-E20DCC2A5D2C}"/>
              </a:ext>
            </a:extLst>
          </p:cNvPr>
          <p:cNvSpPr txBox="1"/>
          <p:nvPr/>
        </p:nvSpPr>
        <p:spPr>
          <a:xfrm>
            <a:off x="7150485" y="1583808"/>
            <a:ext cx="4661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spc="300">
                <a:solidFill>
                  <a:srgbClr val="FFC000"/>
                </a:solidFill>
                <a:latin typeface="Lucida Handwriting" panose="03010101010101010101" pitchFamily="66" charset="0"/>
              </a:rPr>
              <a:t>Muchas gracias</a:t>
            </a:r>
          </a:p>
        </p:txBody>
      </p:sp>
      <p:pic>
        <p:nvPicPr>
          <p:cNvPr id="2" name="Obús - Va a Estallar el Obus - Videoclip oficial (2)">
            <a:hlinkClick r:id="" action="ppaction://media"/>
            <a:extLst>
              <a:ext uri="{FF2B5EF4-FFF2-40B4-BE49-F238E27FC236}">
                <a16:creationId xmlns:a16="http://schemas.microsoft.com/office/drawing/2014/main" id="{1003959F-693D-400D-9AD4-B8D165D4C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986" y="553331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F449F9-55C1-445B-9106-48DD623B2D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82" b="2471"/>
          <a:stretch/>
        </p:blipFill>
        <p:spPr>
          <a:xfrm>
            <a:off x="-96755" y="-2397774"/>
            <a:ext cx="12191980" cy="8944280"/>
          </a:xfrm>
          <a:prstGeom prst="triangle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F9503A-95E7-4B01-AEA8-2D9183E7C140}"/>
              </a:ext>
            </a:extLst>
          </p:cNvPr>
          <p:cNvSpPr txBox="1"/>
          <p:nvPr/>
        </p:nvSpPr>
        <p:spPr>
          <a:xfrm>
            <a:off x="223415" y="1606772"/>
            <a:ext cx="6136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spc="300">
                <a:ln w="19050">
                  <a:noFill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OBBUS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616F2-E8B3-4894-B8AD-56DE2331CAFF}"/>
              </a:ext>
            </a:extLst>
          </p:cNvPr>
          <p:cNvSpPr txBox="1"/>
          <p:nvPr/>
        </p:nvSpPr>
        <p:spPr>
          <a:xfrm>
            <a:off x="268643" y="3028878"/>
            <a:ext cx="3221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300">
                <a:solidFill>
                  <a:srgbClr val="FFC000"/>
                </a:solidFill>
                <a:latin typeface="Lucida Handwriting" panose="03010101010101010101" pitchFamily="66" charset="0"/>
              </a:rPr>
              <a:t>Conocer para actuar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B03C3A-D992-46AB-890A-FF798FD26142}"/>
              </a:ext>
            </a:extLst>
          </p:cNvPr>
          <p:cNvSpPr/>
          <p:nvPr/>
        </p:nvSpPr>
        <p:spPr>
          <a:xfrm>
            <a:off x="8065826" y="13648"/>
            <a:ext cx="4236649" cy="684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BA41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922F2E-5FC7-4791-848C-785BEBAA799D}"/>
              </a:ext>
            </a:extLst>
          </p:cNvPr>
          <p:cNvSpPr txBox="1"/>
          <p:nvPr/>
        </p:nvSpPr>
        <p:spPr>
          <a:xfrm>
            <a:off x="268643" y="536410"/>
            <a:ext cx="7001535" cy="125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ES" sz="4400" b="1">
                <a:solidFill>
                  <a:srgbClr val="FFC000"/>
                </a:solidFill>
              </a:rPr>
              <a:t>OBSERVATORIO DE </a:t>
            </a:r>
          </a:p>
          <a:p>
            <a:pPr>
              <a:lnSpc>
                <a:spcPts val="4500"/>
              </a:lnSpc>
            </a:pPr>
            <a:r>
              <a:rPr lang="es-ES" sz="4400" b="1">
                <a:solidFill>
                  <a:srgbClr val="FFC000"/>
                </a:solidFill>
              </a:rPr>
              <a:t>TENDENCIAS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B94EC30F-8E19-4F19-951E-F27B0B5B4B62}"/>
              </a:ext>
            </a:extLst>
          </p:cNvPr>
          <p:cNvSpPr/>
          <p:nvPr/>
        </p:nvSpPr>
        <p:spPr>
          <a:xfrm rot="10800000">
            <a:off x="7155596" y="-11752"/>
            <a:ext cx="1844836" cy="6847174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A784D4-CC90-4247-8B54-4C6FA81F7662}"/>
              </a:ext>
            </a:extLst>
          </p:cNvPr>
          <p:cNvSpPr txBox="1"/>
          <p:nvPr/>
        </p:nvSpPr>
        <p:spPr>
          <a:xfrm>
            <a:off x="7635460" y="903909"/>
            <a:ext cx="443080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8900" algn="r"/>
            <a:r>
              <a:rPr lang="es-ES" sz="2000" b="1">
                <a:solidFill>
                  <a:srgbClr val="7C7C7C"/>
                </a:solidFill>
              </a:rPr>
              <a:t>JORNADA DE BUENAS PRÁCTICAS Y GESTIÓN DEL CONOCIMIENTO  </a:t>
            </a:r>
          </a:p>
          <a:p>
            <a:pPr marL="88900" algn="r"/>
            <a:r>
              <a:rPr lang="es-ES" sz="2000">
                <a:solidFill>
                  <a:srgbClr val="7C7C7C"/>
                </a:solidFill>
              </a:rPr>
              <a:t>16 diciembre 2021 </a:t>
            </a:r>
          </a:p>
          <a:p>
            <a:pPr marL="88900" algn="r"/>
            <a:endParaRPr lang="es-ES" sz="2000">
              <a:solidFill>
                <a:srgbClr val="7C7C7C"/>
              </a:solidFill>
            </a:endParaRPr>
          </a:p>
          <a:p>
            <a:pPr marL="88900" algn="r"/>
            <a:r>
              <a:rPr lang="es-ES" sz="2000">
                <a:solidFill>
                  <a:srgbClr val="7C7C7C"/>
                </a:solidFill>
              </a:rPr>
              <a:t>GRUPO TRANSFORMACIÓN</a:t>
            </a:r>
          </a:p>
          <a:p>
            <a:pPr marL="88900" algn="r"/>
            <a:r>
              <a:rPr lang="es-ES" sz="2000" b="1">
                <a:solidFill>
                  <a:srgbClr val="7C7C7C"/>
                </a:solidFill>
              </a:rPr>
              <a:t>  SUBGRUPO OBSERVATORIO</a:t>
            </a:r>
            <a:endParaRPr lang="es-ES" b="1">
              <a:solidFill>
                <a:srgbClr val="7C7C7C"/>
              </a:solidFill>
            </a:endParaRPr>
          </a:p>
          <a:p>
            <a:pPr marL="88900" algn="r"/>
            <a:endParaRPr lang="es-ES" sz="2400" b="1">
              <a:solidFill>
                <a:srgbClr val="FFC000"/>
              </a:solidFill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M. JOSE GÓMEZ FERNÁNDEZ  </a:t>
            </a:r>
            <a:endParaRPr lang="es-ES" sz="2000">
              <a:solidFill>
                <a:srgbClr val="7C7C7C"/>
              </a:solidFill>
              <a:cs typeface="Calibri" panose="020F0502020204030204"/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NATIVIDAD GÓMEZ PÉREZ   </a:t>
            </a: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PILAR GRANDES DEL RÍO</a:t>
            </a:r>
            <a:endParaRPr lang="es-ES" sz="2400" b="1">
              <a:solidFill>
                <a:srgbClr val="FFC000"/>
              </a:solidFill>
              <a:cs typeface="Calibri" panose="020F0502020204030204"/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  <a:ea typeface="+mn-lt"/>
                <a:cs typeface="+mn-lt"/>
              </a:rPr>
              <a:t>VÍCTOR MOYA OROZCO</a:t>
            </a:r>
            <a:r>
              <a:rPr lang="es-ES" sz="2400" b="1">
                <a:solidFill>
                  <a:srgbClr val="FFC000"/>
                </a:solidFill>
              </a:rPr>
              <a:t>  </a:t>
            </a:r>
            <a:endParaRPr lang="es-ES">
              <a:cs typeface="Calibri"/>
            </a:endParaRPr>
          </a:p>
          <a:p>
            <a:pPr marL="88900" algn="r"/>
            <a:r>
              <a:rPr lang="es-ES" sz="2400" b="1">
                <a:solidFill>
                  <a:srgbClr val="FFC000"/>
                </a:solidFill>
              </a:rPr>
              <a:t>PAZ SÁNCHEZ BAÍLLO</a:t>
            </a:r>
          </a:p>
          <a:p>
            <a:pPr marL="88900" algn="r"/>
            <a:endParaRPr lang="es-ES" sz="2400" b="1">
              <a:solidFill>
                <a:srgbClr val="FFC000"/>
              </a:solidFill>
              <a:cs typeface="Calibri" panose="020F0502020204030204"/>
            </a:endParaRPr>
          </a:p>
        </p:txBody>
      </p:sp>
      <p:pic>
        <p:nvPicPr>
          <p:cNvPr id="11" name="Imagen 10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3B4C695-985D-4817-9415-86F2054D54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96" y="5753807"/>
            <a:ext cx="2290724" cy="762332"/>
          </a:xfrm>
          <a:prstGeom prst="rect">
            <a:avLst/>
          </a:prstGeom>
        </p:spPr>
      </p:pic>
      <p:pic>
        <p:nvPicPr>
          <p:cNvPr id="3" name="Obús - Va a Estallar el Obus - Videoclip oficial (2)">
            <a:hlinkClick r:id="" action="ppaction://media"/>
            <a:extLst>
              <a:ext uri="{FF2B5EF4-FFF2-40B4-BE49-F238E27FC236}">
                <a16:creationId xmlns:a16="http://schemas.microsoft.com/office/drawing/2014/main" id="{D0308965-4D0F-43B8-8F93-1C90EA139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431" y="532165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CBFBA3-1DFB-4368-B5B3-E465EBFF320A}"/>
              </a:ext>
            </a:extLst>
          </p:cNvPr>
          <p:cNvSpPr txBox="1"/>
          <p:nvPr/>
        </p:nvSpPr>
        <p:spPr>
          <a:xfrm>
            <a:off x="1474237" y="2385918"/>
            <a:ext cx="9862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600" b="1" spc="300">
                <a:ln w="19050">
                  <a:noFill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¿PARA QUÉ?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9D3934-1BBE-4E44-B2A3-B3E8A4510C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49"/>
            <a:ext cx="12192000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7CC179-61A1-44FB-8980-72785780F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3146"/>
          <a:stretch/>
        </p:blipFill>
        <p:spPr>
          <a:xfrm>
            <a:off x="2754" y="1272087"/>
            <a:ext cx="12189246" cy="47834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50BC19-734D-444B-B27D-891E24006957}"/>
              </a:ext>
            </a:extLst>
          </p:cNvPr>
          <p:cNvSpPr txBox="1"/>
          <p:nvPr/>
        </p:nvSpPr>
        <p:spPr>
          <a:xfrm>
            <a:off x="6428792" y="1401669"/>
            <a:ext cx="5763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sobrevive la especie más fuerte, ni la más inteligente, sino la que responde mejor al cambio</a:t>
            </a:r>
          </a:p>
        </p:txBody>
      </p:sp>
    </p:spTree>
    <p:extLst>
      <p:ext uri="{BB962C8B-B14F-4D97-AF65-F5344CB8AC3E}">
        <p14:creationId xmlns:p14="http://schemas.microsoft.com/office/powerpoint/2010/main" val="8343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1C17E9-89DA-4E80-B387-3970EF1DD910}"/>
              </a:ext>
            </a:extLst>
          </p:cNvPr>
          <p:cNvSpPr txBox="1"/>
          <p:nvPr/>
        </p:nvSpPr>
        <p:spPr>
          <a:xfrm>
            <a:off x="1047517" y="2446878"/>
            <a:ext cx="103926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600" b="1" spc="300" dirty="0">
                <a:ln w="19050">
                  <a:noFill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¿QUÉ HACER?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3C395B-2057-4E3A-81B5-492BC44B2E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49"/>
            <a:ext cx="12192000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406735-6F46-4BE5-8F5F-85EC54A06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24"/>
          <a:stretch/>
        </p:blipFill>
        <p:spPr>
          <a:xfrm>
            <a:off x="0" y="13554"/>
            <a:ext cx="12190476" cy="68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798D684-B12B-42F2-AA15-E0A649ACC260}"/>
              </a:ext>
            </a:extLst>
          </p:cNvPr>
          <p:cNvSpPr txBox="1"/>
          <p:nvPr/>
        </p:nvSpPr>
        <p:spPr>
          <a:xfrm>
            <a:off x="2983930" y="2359792"/>
            <a:ext cx="6224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600" b="1" spc="300">
                <a:ln w="19050">
                  <a:noFill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¿CÓMO?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5B290F-E7D8-4F2D-A705-2A1599FD4C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49"/>
            <a:ext cx="12192000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850AAF-410E-4539-A880-D4C7017459EC}"/>
              </a:ext>
            </a:extLst>
          </p:cNvPr>
          <p:cNvSpPr txBox="1"/>
          <p:nvPr/>
        </p:nvSpPr>
        <p:spPr>
          <a:xfrm>
            <a:off x="0" y="1859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spc="300">
                <a:ln w="19050">
                  <a:noFill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OBBUS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53D282-950A-42E4-AF5E-1E452E1A296C}"/>
              </a:ext>
            </a:extLst>
          </p:cNvPr>
          <p:cNvSpPr txBox="1"/>
          <p:nvPr/>
        </p:nvSpPr>
        <p:spPr>
          <a:xfrm>
            <a:off x="76200" y="32330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>
                <a:solidFill>
                  <a:srgbClr val="CBA41D"/>
                </a:solidFill>
              </a:rPr>
              <a:t>OBSERVATORIO DE TENDENCIAS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3EF81E-376F-4424-BACC-7B7CDDA25D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49"/>
            <a:ext cx="12192000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FA68EC6-B6DD-4E8E-8379-76FE2BA89AA2}"/>
              </a:ext>
            </a:extLst>
          </p:cNvPr>
          <p:cNvSpPr/>
          <p:nvPr/>
        </p:nvSpPr>
        <p:spPr>
          <a:xfrm>
            <a:off x="3611594" y="441385"/>
            <a:ext cx="8324487" cy="21997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200">
                <a:solidFill>
                  <a:schemeClr val="tx1"/>
                </a:solidFill>
                <a:latin typeface="Calibri"/>
              </a:rPr>
              <a:t>Sistema organizado de inteligencia competitiva, basado en el conocimiento del entorno bibliotecario y de aquellos elementos que interactúan con él</a:t>
            </a:r>
            <a:endParaRPr lang="es-ES" sz="3200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56513E-6E3A-469D-9708-D83DBF76A567}"/>
              </a:ext>
            </a:extLst>
          </p:cNvPr>
          <p:cNvSpPr/>
          <p:nvPr/>
        </p:nvSpPr>
        <p:spPr>
          <a:xfrm>
            <a:off x="0" y="0"/>
            <a:ext cx="3307203" cy="68580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3200" cap="all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es-ES" sz="3200" cap="all">
              <a:solidFill>
                <a:srgbClr val="FFFFFF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cap="all" dirty="0">
                <a:solidFill>
                  <a:srgbClr val="FFC305"/>
                </a:solidFill>
                <a:latin typeface="Calibri"/>
                <a:ea typeface="+mn-lt"/>
                <a:cs typeface="Calibri"/>
              </a:rPr>
              <a:t>DEFINICIÓN</a:t>
            </a:r>
            <a:endParaRPr lang="es-ES" sz="3200" cap="all" dirty="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OBJETIVOS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DEPENDENCIA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PERSONAL</a:t>
            </a:r>
            <a:endParaRPr lang="en-U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OPERATIVA</a:t>
            </a:r>
            <a:endParaRPr lang="es-E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COMUNICACIÓN</a:t>
            </a:r>
            <a:endParaRPr lang="en-US" sz="3200" cap="all" dirty="0">
              <a:solidFill>
                <a:schemeClr val="bg1"/>
              </a:solidFill>
              <a:effectLst/>
              <a:ea typeface="+mn-lt"/>
              <a:cs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cap="all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INDICADORES </a:t>
            </a:r>
            <a:endParaRPr lang="es-ES" sz="3200" b="1" dirty="0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612367-C7FD-4595-BBE7-5246D391D8C4}"/>
              </a:ext>
            </a:extLst>
          </p:cNvPr>
          <p:cNvSpPr txBox="1"/>
          <p:nvPr/>
        </p:nvSpPr>
        <p:spPr>
          <a:xfrm>
            <a:off x="3592772" y="3827252"/>
            <a:ext cx="8171596" cy="47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cap="all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5" descr="Documento contorno">
            <a:extLst>
              <a:ext uri="{FF2B5EF4-FFF2-40B4-BE49-F238E27FC236}">
                <a16:creationId xmlns:a16="http://schemas.microsoft.com/office/drawing/2014/main" id="{C5333E98-BB55-4FBD-BCB8-FF8AAF99A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580" y="167316"/>
            <a:ext cx="1662021" cy="1633266"/>
          </a:xfrm>
          <a:prstGeom prst="rect">
            <a:avLst/>
          </a:prstGeom>
        </p:spPr>
      </p:pic>
      <p:pic>
        <p:nvPicPr>
          <p:cNvPr id="3" name="Gráfico 3" descr="Lupa con relleno sólido">
            <a:extLst>
              <a:ext uri="{FF2B5EF4-FFF2-40B4-BE49-F238E27FC236}">
                <a16:creationId xmlns:a16="http://schemas.microsoft.com/office/drawing/2014/main" id="{323491FA-E79D-45B2-9572-981BE9976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700000">
            <a:off x="713468" y="453545"/>
            <a:ext cx="986286" cy="1058174"/>
          </a:xfrm>
          <a:prstGeom prst="rect">
            <a:avLst/>
          </a:prstGeom>
        </p:spPr>
      </p:pic>
      <p:graphicFrame>
        <p:nvGraphicFramePr>
          <p:cNvPr id="15" name="Diagrama 7">
            <a:extLst>
              <a:ext uri="{FF2B5EF4-FFF2-40B4-BE49-F238E27FC236}">
                <a16:creationId xmlns:a16="http://schemas.microsoft.com/office/drawing/2014/main" id="{B746D659-1CBA-4CBD-8CB1-DD5EA7BBF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624731"/>
              </p:ext>
            </p:extLst>
          </p:nvPr>
        </p:nvGraphicFramePr>
        <p:xfrm>
          <a:off x="3649390" y="2828329"/>
          <a:ext cx="8051129" cy="403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76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FBFE9F34D14D4B8776BF4EB6C7577D" ma:contentTypeVersion="6" ma:contentTypeDescription="Crear nuevo documento." ma:contentTypeScope="" ma:versionID="cf067e9aa78014fd945569c0d225bbc5">
  <xsd:schema xmlns:xsd="http://www.w3.org/2001/XMLSchema" xmlns:xs="http://www.w3.org/2001/XMLSchema" xmlns:p="http://schemas.microsoft.com/office/2006/metadata/properties" xmlns:ns2="f1d95ff9-c662-41cc-a305-3459c1ef9d9e" targetNamespace="http://schemas.microsoft.com/office/2006/metadata/properties" ma:root="true" ma:fieldsID="9231ad73ca5e92d9201ee44ffa3c464a" ns2:_="">
    <xsd:import namespace="f1d95ff9-c662-41cc-a305-3459c1ef9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95ff9-c662-41cc-a305-3459c1ef9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E04A42-2CCA-479E-8975-43B0589A91D9}">
  <ds:schemaRefs>
    <ds:schemaRef ds:uri="f1d95ff9-c662-41cc-a305-3459c1ef9d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83B8FE-D501-4105-8FC7-21F2A267D6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2B9961-5018-4B57-AA28-D1B50C4A33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261</Words>
  <Application>Microsoft Office PowerPoint</Application>
  <PresentationFormat>Panorámica</PresentationFormat>
  <Paragraphs>152</Paragraphs>
  <Slides>17</Slides>
  <Notes>17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Lucida Handwriting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JUANA PAZ</dc:creator>
  <cp:lastModifiedBy>ANA ISABEL GARCIA MORTE</cp:lastModifiedBy>
  <cp:revision>45</cp:revision>
  <dcterms:created xsi:type="dcterms:W3CDTF">2021-10-31T18:47:25Z</dcterms:created>
  <dcterms:modified xsi:type="dcterms:W3CDTF">2021-12-16T10:12:59Z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0x010100E2FBFE9F34D14D4B8776BF4EB6C7577D</vt:lpwstr>
  </property>
</Properties>
</file>