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2250" cy="11880850"/>
  <p:notesSz cx="6858000" cy="9144000"/>
  <p:defaultTextStyle>
    <a:defPPr>
      <a:defRPr lang="es-ES"/>
    </a:defPPr>
    <a:lvl1pPr marL="0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53775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07551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561326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15101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268876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122652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5976427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830202" algn="l" defTabSz="170755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85" y="29"/>
      </p:cViewPr>
      <p:guideLst>
        <p:guide orient="horz" pos="3742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5073-4CDE-4133-82E6-6D319C603435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143000"/>
            <a:ext cx="467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CFC97-0E53-4BCE-80C8-55ED4B1199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13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FC97-0E53-4BCE-80C8-55ED4B1199F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5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0169" y="3690765"/>
            <a:ext cx="15301913" cy="25466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00338" y="6732482"/>
            <a:ext cx="12601575" cy="30362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53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0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6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1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6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12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76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830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17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5696963" y="825059"/>
            <a:ext cx="7972872" cy="175600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72097" y="825059"/>
            <a:ext cx="23624827" cy="175600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07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66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053" y="7634547"/>
            <a:ext cx="15301913" cy="2359669"/>
          </a:xfrm>
        </p:spPr>
        <p:txBody>
          <a:bodyPr anchor="t"/>
          <a:lstStyle>
            <a:lvl1pPr algn="l">
              <a:defRPr sz="7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053" y="5035612"/>
            <a:ext cx="15301913" cy="2598935"/>
          </a:xfrm>
        </p:spPr>
        <p:txBody>
          <a:bodyPr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5377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0755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56132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41510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26887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12265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9764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83020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0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72097" y="4801844"/>
            <a:ext cx="15798849" cy="13583223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870984" y="4801844"/>
            <a:ext cx="15798851" cy="13583223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4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475785"/>
            <a:ext cx="16202025" cy="198014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2659441"/>
            <a:ext cx="7954120" cy="1108328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53775" indent="0">
              <a:buNone/>
              <a:defRPr sz="3700" b="1"/>
            </a:lvl2pPr>
            <a:lvl3pPr marL="1707551" indent="0">
              <a:buNone/>
              <a:defRPr sz="3400" b="1"/>
            </a:lvl3pPr>
            <a:lvl4pPr marL="2561326" indent="0">
              <a:buNone/>
              <a:defRPr sz="3000" b="1"/>
            </a:lvl4pPr>
            <a:lvl5pPr marL="3415101" indent="0">
              <a:buNone/>
              <a:defRPr sz="3000" b="1"/>
            </a:lvl5pPr>
            <a:lvl6pPr marL="4268876" indent="0">
              <a:buNone/>
              <a:defRPr sz="3000" b="1"/>
            </a:lvl6pPr>
            <a:lvl7pPr marL="5122652" indent="0">
              <a:buNone/>
              <a:defRPr sz="3000" b="1"/>
            </a:lvl7pPr>
            <a:lvl8pPr marL="5976427" indent="0">
              <a:buNone/>
              <a:defRPr sz="3000" b="1"/>
            </a:lvl8pPr>
            <a:lvl9pPr marL="6830202" indent="0">
              <a:buNone/>
              <a:defRPr sz="3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0113" y="3767769"/>
            <a:ext cx="7954120" cy="6845241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144894" y="2659441"/>
            <a:ext cx="7957245" cy="1108328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53775" indent="0">
              <a:buNone/>
              <a:defRPr sz="3700" b="1"/>
            </a:lvl2pPr>
            <a:lvl3pPr marL="1707551" indent="0">
              <a:buNone/>
              <a:defRPr sz="3400" b="1"/>
            </a:lvl3pPr>
            <a:lvl4pPr marL="2561326" indent="0">
              <a:buNone/>
              <a:defRPr sz="3000" b="1"/>
            </a:lvl4pPr>
            <a:lvl5pPr marL="3415101" indent="0">
              <a:buNone/>
              <a:defRPr sz="3000" b="1"/>
            </a:lvl5pPr>
            <a:lvl6pPr marL="4268876" indent="0">
              <a:buNone/>
              <a:defRPr sz="3000" b="1"/>
            </a:lvl6pPr>
            <a:lvl7pPr marL="5122652" indent="0">
              <a:buNone/>
              <a:defRPr sz="3000" b="1"/>
            </a:lvl7pPr>
            <a:lvl8pPr marL="5976427" indent="0">
              <a:buNone/>
              <a:defRPr sz="3000" b="1"/>
            </a:lvl8pPr>
            <a:lvl9pPr marL="6830202" indent="0">
              <a:buNone/>
              <a:defRPr sz="3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144894" y="3767769"/>
            <a:ext cx="7957245" cy="6845241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13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08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48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4" y="473034"/>
            <a:ext cx="5922616" cy="2013144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38380" y="473035"/>
            <a:ext cx="10063758" cy="10139976"/>
          </a:xfrm>
        </p:spPr>
        <p:txBody>
          <a:bodyPr/>
          <a:lstStyle>
            <a:lvl1pPr>
              <a:defRPr sz="6000"/>
            </a:lvl1pPr>
            <a:lvl2pPr>
              <a:defRPr sz="5200"/>
            </a:lvl2pPr>
            <a:lvl3pPr>
              <a:defRPr sz="45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00114" y="2486179"/>
            <a:ext cx="5922616" cy="8126832"/>
          </a:xfrm>
        </p:spPr>
        <p:txBody>
          <a:bodyPr/>
          <a:lstStyle>
            <a:lvl1pPr marL="0" indent="0">
              <a:buNone/>
              <a:defRPr sz="2600"/>
            </a:lvl1pPr>
            <a:lvl2pPr marL="853775" indent="0">
              <a:buNone/>
              <a:defRPr sz="2200"/>
            </a:lvl2pPr>
            <a:lvl3pPr marL="1707551" indent="0">
              <a:buNone/>
              <a:defRPr sz="1900"/>
            </a:lvl3pPr>
            <a:lvl4pPr marL="2561326" indent="0">
              <a:buNone/>
              <a:defRPr sz="1700"/>
            </a:lvl4pPr>
            <a:lvl5pPr marL="3415101" indent="0">
              <a:buNone/>
              <a:defRPr sz="1700"/>
            </a:lvl5pPr>
            <a:lvl6pPr marL="4268876" indent="0">
              <a:buNone/>
              <a:defRPr sz="1700"/>
            </a:lvl6pPr>
            <a:lvl7pPr marL="5122652" indent="0">
              <a:buNone/>
              <a:defRPr sz="1700"/>
            </a:lvl7pPr>
            <a:lvl8pPr marL="5976427" indent="0">
              <a:buNone/>
              <a:defRPr sz="1700"/>
            </a:lvl8pPr>
            <a:lvl9pPr marL="6830202" indent="0">
              <a:buNone/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06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28567" y="8316595"/>
            <a:ext cx="10801350" cy="981821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28567" y="1061576"/>
            <a:ext cx="10801350" cy="7128510"/>
          </a:xfrm>
        </p:spPr>
        <p:txBody>
          <a:bodyPr/>
          <a:lstStyle>
            <a:lvl1pPr marL="0" indent="0">
              <a:buNone/>
              <a:defRPr sz="6000"/>
            </a:lvl1pPr>
            <a:lvl2pPr marL="853775" indent="0">
              <a:buNone/>
              <a:defRPr sz="5200"/>
            </a:lvl2pPr>
            <a:lvl3pPr marL="1707551" indent="0">
              <a:buNone/>
              <a:defRPr sz="4500"/>
            </a:lvl3pPr>
            <a:lvl4pPr marL="2561326" indent="0">
              <a:buNone/>
              <a:defRPr sz="3700"/>
            </a:lvl4pPr>
            <a:lvl5pPr marL="3415101" indent="0">
              <a:buNone/>
              <a:defRPr sz="3700"/>
            </a:lvl5pPr>
            <a:lvl6pPr marL="4268876" indent="0">
              <a:buNone/>
              <a:defRPr sz="3700"/>
            </a:lvl6pPr>
            <a:lvl7pPr marL="5122652" indent="0">
              <a:buNone/>
              <a:defRPr sz="3700"/>
            </a:lvl7pPr>
            <a:lvl8pPr marL="5976427" indent="0">
              <a:buNone/>
              <a:defRPr sz="3700"/>
            </a:lvl8pPr>
            <a:lvl9pPr marL="6830202" indent="0">
              <a:buNone/>
              <a:defRPr sz="3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28567" y="9298416"/>
            <a:ext cx="10801350" cy="1394349"/>
          </a:xfrm>
        </p:spPr>
        <p:txBody>
          <a:bodyPr/>
          <a:lstStyle>
            <a:lvl1pPr marL="0" indent="0">
              <a:buNone/>
              <a:defRPr sz="2600"/>
            </a:lvl1pPr>
            <a:lvl2pPr marL="853775" indent="0">
              <a:buNone/>
              <a:defRPr sz="2200"/>
            </a:lvl2pPr>
            <a:lvl3pPr marL="1707551" indent="0">
              <a:buNone/>
              <a:defRPr sz="1900"/>
            </a:lvl3pPr>
            <a:lvl4pPr marL="2561326" indent="0">
              <a:buNone/>
              <a:defRPr sz="1700"/>
            </a:lvl4pPr>
            <a:lvl5pPr marL="3415101" indent="0">
              <a:buNone/>
              <a:defRPr sz="1700"/>
            </a:lvl5pPr>
            <a:lvl6pPr marL="4268876" indent="0">
              <a:buNone/>
              <a:defRPr sz="1700"/>
            </a:lvl6pPr>
            <a:lvl7pPr marL="5122652" indent="0">
              <a:buNone/>
              <a:defRPr sz="1700"/>
            </a:lvl7pPr>
            <a:lvl8pPr marL="5976427" indent="0">
              <a:buNone/>
              <a:defRPr sz="1700"/>
            </a:lvl8pPr>
            <a:lvl9pPr marL="6830202" indent="0">
              <a:buNone/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94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00113" y="475785"/>
            <a:ext cx="16202025" cy="1980142"/>
          </a:xfrm>
          <a:prstGeom prst="rect">
            <a:avLst/>
          </a:prstGeom>
        </p:spPr>
        <p:txBody>
          <a:bodyPr vert="horz" lIns="170755" tIns="85378" rIns="170755" bIns="8537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2772199"/>
            <a:ext cx="16202025" cy="7840812"/>
          </a:xfrm>
          <a:prstGeom prst="rect">
            <a:avLst/>
          </a:prstGeom>
        </p:spPr>
        <p:txBody>
          <a:bodyPr vert="horz" lIns="170755" tIns="85378" rIns="170755" bIns="8537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00113" y="11011789"/>
            <a:ext cx="4200525" cy="632545"/>
          </a:xfrm>
          <a:prstGeom prst="rect">
            <a:avLst/>
          </a:prstGeom>
        </p:spPr>
        <p:txBody>
          <a:bodyPr vert="horz" lIns="170755" tIns="85378" rIns="170755" bIns="85378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B819-7327-4D50-8F83-50A5BC0744A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150769" y="11011789"/>
            <a:ext cx="5700713" cy="632545"/>
          </a:xfrm>
          <a:prstGeom prst="rect">
            <a:avLst/>
          </a:prstGeom>
        </p:spPr>
        <p:txBody>
          <a:bodyPr vert="horz" lIns="170755" tIns="85378" rIns="170755" bIns="85378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2901613" y="11011789"/>
            <a:ext cx="4200525" cy="632545"/>
          </a:xfrm>
          <a:prstGeom prst="rect">
            <a:avLst/>
          </a:prstGeom>
        </p:spPr>
        <p:txBody>
          <a:bodyPr vert="horz" lIns="170755" tIns="85378" rIns="170755" bIns="85378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40B1-A792-446C-BAB9-7D1D01875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3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07551" rtl="0" eaLnBrk="1" latinLnBrk="0" hangingPunct="1">
        <a:spcBef>
          <a:spcPct val="0"/>
        </a:spcBef>
        <a:buNone/>
        <a:defRPr sz="8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331" indent="-640331" algn="l" defTabSz="1707551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387385" indent="-533610" algn="l" defTabSz="1707551" rtl="0" eaLnBrk="1" latinLnBrk="0" hangingPunct="1">
        <a:spcBef>
          <a:spcPct val="20000"/>
        </a:spcBef>
        <a:buFont typeface="Arial" panose="020B0604020202020204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4438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88213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841989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695764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549539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403315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257090" indent="-426888" algn="l" defTabSz="170755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53775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07551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61326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15101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68876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22652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976427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830202" algn="l" defTabSz="170755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ib.us.es/turismo/reserva-de-las-salas-de-trabajo-en-grup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9"/>
          <p:cNvSpPr/>
          <p:nvPr/>
        </p:nvSpPr>
        <p:spPr>
          <a:xfrm>
            <a:off x="216149" y="8028658"/>
            <a:ext cx="8568952" cy="3874816"/>
          </a:xfrm>
          <a:custGeom>
            <a:avLst/>
            <a:gdLst/>
            <a:ahLst/>
            <a:cxnLst/>
            <a:rect l="l" t="t" r="r" b="b"/>
            <a:pathLst>
              <a:path w="3105150" h="1303020">
                <a:moveTo>
                  <a:pt x="1460932" y="864579"/>
                </a:moveTo>
                <a:lnTo>
                  <a:pt x="1140843" y="864579"/>
                </a:lnTo>
                <a:lnTo>
                  <a:pt x="1180008" y="865814"/>
                </a:lnTo>
                <a:lnTo>
                  <a:pt x="1216915" y="870132"/>
                </a:lnTo>
                <a:lnTo>
                  <a:pt x="1283793" y="888360"/>
                </a:lnTo>
                <a:lnTo>
                  <a:pt x="1341154" y="919958"/>
                </a:lnTo>
                <a:lnTo>
                  <a:pt x="1388670" y="965621"/>
                </a:lnTo>
                <a:lnTo>
                  <a:pt x="1426018" y="1026044"/>
                </a:lnTo>
                <a:lnTo>
                  <a:pt x="1440777" y="1062008"/>
                </a:lnTo>
                <a:lnTo>
                  <a:pt x="1452872" y="1101921"/>
                </a:lnTo>
                <a:lnTo>
                  <a:pt x="1462262" y="1145872"/>
                </a:lnTo>
                <a:lnTo>
                  <a:pt x="1468906" y="1193947"/>
                </a:lnTo>
                <a:lnTo>
                  <a:pt x="1472766" y="1246313"/>
                </a:lnTo>
                <a:lnTo>
                  <a:pt x="1473796" y="1302816"/>
                </a:lnTo>
                <a:lnTo>
                  <a:pt x="1490027" y="1041971"/>
                </a:lnTo>
                <a:lnTo>
                  <a:pt x="1488358" y="989909"/>
                </a:lnTo>
                <a:lnTo>
                  <a:pt x="1482719" y="942722"/>
                </a:lnTo>
                <a:lnTo>
                  <a:pt x="1473273" y="900268"/>
                </a:lnTo>
                <a:lnTo>
                  <a:pt x="1460932" y="864579"/>
                </a:lnTo>
                <a:close/>
              </a:path>
              <a:path w="3105150" h="1303020">
                <a:moveTo>
                  <a:pt x="2766250" y="2019"/>
                </a:moveTo>
                <a:lnTo>
                  <a:pt x="2767151" y="5371"/>
                </a:lnTo>
                <a:lnTo>
                  <a:pt x="2766528" y="10548"/>
                </a:lnTo>
                <a:lnTo>
                  <a:pt x="2763158" y="17752"/>
                </a:lnTo>
                <a:lnTo>
                  <a:pt x="2724336" y="53522"/>
                </a:lnTo>
                <a:lnTo>
                  <a:pt x="2662293" y="91174"/>
                </a:lnTo>
                <a:lnTo>
                  <a:pt x="2616754" y="114744"/>
                </a:lnTo>
                <a:lnTo>
                  <a:pt x="2559904" y="141743"/>
                </a:lnTo>
                <a:lnTo>
                  <a:pt x="2490521" y="172373"/>
                </a:lnTo>
                <a:lnTo>
                  <a:pt x="2407382" y="206833"/>
                </a:lnTo>
                <a:lnTo>
                  <a:pt x="2309263" y="245325"/>
                </a:lnTo>
                <a:lnTo>
                  <a:pt x="2144698" y="307074"/>
                </a:lnTo>
                <a:lnTo>
                  <a:pt x="2095482" y="327108"/>
                </a:lnTo>
                <a:lnTo>
                  <a:pt x="2047405" y="348184"/>
                </a:lnTo>
                <a:lnTo>
                  <a:pt x="2000577" y="370334"/>
                </a:lnTo>
                <a:lnTo>
                  <a:pt x="1955108" y="393594"/>
                </a:lnTo>
                <a:lnTo>
                  <a:pt x="1911111" y="417995"/>
                </a:lnTo>
                <a:lnTo>
                  <a:pt x="1868695" y="443572"/>
                </a:lnTo>
                <a:lnTo>
                  <a:pt x="1827971" y="470358"/>
                </a:lnTo>
                <a:lnTo>
                  <a:pt x="1789051" y="498387"/>
                </a:lnTo>
                <a:lnTo>
                  <a:pt x="1752045" y="527693"/>
                </a:lnTo>
                <a:lnTo>
                  <a:pt x="1717064" y="558308"/>
                </a:lnTo>
                <a:lnTo>
                  <a:pt x="1684219" y="590267"/>
                </a:lnTo>
                <a:lnTo>
                  <a:pt x="1653621" y="623602"/>
                </a:lnTo>
                <a:lnTo>
                  <a:pt x="1625380" y="658348"/>
                </a:lnTo>
                <a:lnTo>
                  <a:pt x="1599608" y="694538"/>
                </a:lnTo>
                <a:lnTo>
                  <a:pt x="1576415" y="732206"/>
                </a:lnTo>
                <a:lnTo>
                  <a:pt x="1555913" y="771384"/>
                </a:lnTo>
                <a:lnTo>
                  <a:pt x="1538212" y="812107"/>
                </a:lnTo>
                <a:lnTo>
                  <a:pt x="1523422" y="854409"/>
                </a:lnTo>
                <a:lnTo>
                  <a:pt x="1511656" y="898322"/>
                </a:lnTo>
                <a:lnTo>
                  <a:pt x="1503023" y="943880"/>
                </a:lnTo>
                <a:lnTo>
                  <a:pt x="1497635" y="991117"/>
                </a:lnTo>
                <a:lnTo>
                  <a:pt x="1495602" y="1040066"/>
                </a:lnTo>
                <a:lnTo>
                  <a:pt x="1478737" y="1301140"/>
                </a:lnTo>
                <a:lnTo>
                  <a:pt x="1483813" y="1246233"/>
                </a:lnTo>
                <a:lnTo>
                  <a:pt x="1491677" y="1194401"/>
                </a:lnTo>
                <a:lnTo>
                  <a:pt x="1502294" y="1145331"/>
                </a:lnTo>
                <a:lnTo>
                  <a:pt x="1515582" y="1099034"/>
                </a:lnTo>
                <a:lnTo>
                  <a:pt x="1531471" y="1055438"/>
                </a:lnTo>
                <a:lnTo>
                  <a:pt x="1549889" y="1014474"/>
                </a:lnTo>
                <a:lnTo>
                  <a:pt x="1570767" y="976069"/>
                </a:lnTo>
                <a:lnTo>
                  <a:pt x="1594035" y="940154"/>
                </a:lnTo>
                <a:lnTo>
                  <a:pt x="1619621" y="906657"/>
                </a:lnTo>
                <a:lnTo>
                  <a:pt x="1647456" y="875508"/>
                </a:lnTo>
                <a:lnTo>
                  <a:pt x="1677468" y="846635"/>
                </a:lnTo>
                <a:lnTo>
                  <a:pt x="1709589" y="819969"/>
                </a:lnTo>
                <a:lnTo>
                  <a:pt x="1743746" y="795439"/>
                </a:lnTo>
                <a:lnTo>
                  <a:pt x="1779869" y="772973"/>
                </a:lnTo>
                <a:lnTo>
                  <a:pt x="1817889" y="752501"/>
                </a:lnTo>
                <a:lnTo>
                  <a:pt x="1857735" y="733952"/>
                </a:lnTo>
                <a:lnTo>
                  <a:pt x="1899337" y="717255"/>
                </a:lnTo>
                <a:lnTo>
                  <a:pt x="1942623" y="702340"/>
                </a:lnTo>
                <a:lnTo>
                  <a:pt x="1987523" y="689135"/>
                </a:lnTo>
                <a:lnTo>
                  <a:pt x="2033968" y="677571"/>
                </a:lnTo>
                <a:lnTo>
                  <a:pt x="2081887" y="667575"/>
                </a:lnTo>
                <a:lnTo>
                  <a:pt x="2131208" y="659078"/>
                </a:lnTo>
                <a:lnTo>
                  <a:pt x="2181863" y="652009"/>
                </a:lnTo>
                <a:lnTo>
                  <a:pt x="2233780" y="646297"/>
                </a:lnTo>
                <a:lnTo>
                  <a:pt x="2286889" y="641870"/>
                </a:lnTo>
                <a:lnTo>
                  <a:pt x="2673242" y="612887"/>
                </a:lnTo>
                <a:lnTo>
                  <a:pt x="2742447" y="606437"/>
                </a:lnTo>
                <a:lnTo>
                  <a:pt x="2802382" y="599882"/>
                </a:lnTo>
                <a:lnTo>
                  <a:pt x="2853887" y="593009"/>
                </a:lnTo>
                <a:lnTo>
                  <a:pt x="2897806" y="585607"/>
                </a:lnTo>
                <a:lnTo>
                  <a:pt x="2966248" y="568367"/>
                </a:lnTo>
                <a:lnTo>
                  <a:pt x="3014438" y="546466"/>
                </a:lnTo>
                <a:lnTo>
                  <a:pt x="3049108" y="518208"/>
                </a:lnTo>
                <a:lnTo>
                  <a:pt x="3076992" y="481897"/>
                </a:lnTo>
                <a:lnTo>
                  <a:pt x="3104819" y="435838"/>
                </a:lnTo>
                <a:lnTo>
                  <a:pt x="2766250" y="2019"/>
                </a:lnTo>
                <a:close/>
              </a:path>
              <a:path w="3105150" h="1303020">
                <a:moveTo>
                  <a:pt x="216268" y="905979"/>
                </a:moveTo>
                <a:lnTo>
                  <a:pt x="0" y="1055611"/>
                </a:lnTo>
                <a:lnTo>
                  <a:pt x="806" y="1056943"/>
                </a:lnTo>
                <a:lnTo>
                  <a:pt x="3580" y="1060555"/>
                </a:lnTo>
                <a:lnTo>
                  <a:pt x="45035" y="1086194"/>
                </a:lnTo>
                <a:lnTo>
                  <a:pt x="91447" y="1097615"/>
                </a:lnTo>
                <a:lnTo>
                  <a:pt x="160675" y="1101920"/>
                </a:lnTo>
                <a:lnTo>
                  <a:pt x="205178" y="1099954"/>
                </a:lnTo>
                <a:lnTo>
                  <a:pt x="256987" y="1094471"/>
                </a:lnTo>
                <a:lnTo>
                  <a:pt x="316635" y="1084890"/>
                </a:lnTo>
                <a:lnTo>
                  <a:pt x="384654" y="1070631"/>
                </a:lnTo>
                <a:lnTo>
                  <a:pt x="461580" y="1051116"/>
                </a:lnTo>
                <a:lnTo>
                  <a:pt x="547945" y="1025764"/>
                </a:lnTo>
                <a:lnTo>
                  <a:pt x="644283" y="993995"/>
                </a:lnTo>
                <a:lnTo>
                  <a:pt x="730850" y="962587"/>
                </a:lnTo>
                <a:lnTo>
                  <a:pt x="319588" y="962587"/>
                </a:lnTo>
                <a:lnTo>
                  <a:pt x="295594" y="962484"/>
                </a:lnTo>
                <a:lnTo>
                  <a:pt x="276120" y="958294"/>
                </a:lnTo>
                <a:lnTo>
                  <a:pt x="259808" y="950283"/>
                </a:lnTo>
                <a:lnTo>
                  <a:pt x="245300" y="938716"/>
                </a:lnTo>
                <a:lnTo>
                  <a:pt x="231239" y="923859"/>
                </a:lnTo>
                <a:lnTo>
                  <a:pt x="216268" y="905979"/>
                </a:lnTo>
                <a:close/>
              </a:path>
              <a:path w="3105150" h="1303020">
                <a:moveTo>
                  <a:pt x="294855" y="213194"/>
                </a:moveTo>
                <a:lnTo>
                  <a:pt x="164299" y="314566"/>
                </a:lnTo>
                <a:lnTo>
                  <a:pt x="194462" y="327565"/>
                </a:lnTo>
                <a:lnTo>
                  <a:pt x="225930" y="340627"/>
                </a:lnTo>
                <a:lnTo>
                  <a:pt x="293838" y="367135"/>
                </a:lnTo>
                <a:lnTo>
                  <a:pt x="330807" y="380681"/>
                </a:lnTo>
                <a:lnTo>
                  <a:pt x="370139" y="394487"/>
                </a:lnTo>
                <a:lnTo>
                  <a:pt x="412099" y="408604"/>
                </a:lnTo>
                <a:lnTo>
                  <a:pt x="456952" y="423081"/>
                </a:lnTo>
                <a:lnTo>
                  <a:pt x="504961" y="437967"/>
                </a:lnTo>
                <a:lnTo>
                  <a:pt x="556392" y="453313"/>
                </a:lnTo>
                <a:lnTo>
                  <a:pt x="670577" y="485580"/>
                </a:lnTo>
                <a:lnTo>
                  <a:pt x="801624" y="520280"/>
                </a:lnTo>
                <a:lnTo>
                  <a:pt x="1025236" y="576284"/>
                </a:lnTo>
                <a:lnTo>
                  <a:pt x="1092816" y="594496"/>
                </a:lnTo>
                <a:lnTo>
                  <a:pt x="1154515" y="612653"/>
                </a:lnTo>
                <a:lnTo>
                  <a:pt x="1210463" y="630964"/>
                </a:lnTo>
                <a:lnTo>
                  <a:pt x="1260788" y="649638"/>
                </a:lnTo>
                <a:lnTo>
                  <a:pt x="1305617" y="668884"/>
                </a:lnTo>
                <a:lnTo>
                  <a:pt x="1345079" y="688911"/>
                </a:lnTo>
                <a:lnTo>
                  <a:pt x="1379303" y="709927"/>
                </a:lnTo>
                <a:lnTo>
                  <a:pt x="1432547" y="755764"/>
                </a:lnTo>
                <a:lnTo>
                  <a:pt x="1466374" y="808066"/>
                </a:lnTo>
                <a:lnTo>
                  <a:pt x="1481811" y="868504"/>
                </a:lnTo>
                <a:lnTo>
                  <a:pt x="1482885" y="900268"/>
                </a:lnTo>
                <a:lnTo>
                  <a:pt x="1483001" y="902444"/>
                </a:lnTo>
                <a:lnTo>
                  <a:pt x="1484178" y="906070"/>
                </a:lnTo>
                <a:lnTo>
                  <a:pt x="1487123" y="917395"/>
                </a:lnTo>
                <a:lnTo>
                  <a:pt x="1490695" y="936281"/>
                </a:lnTo>
                <a:lnTo>
                  <a:pt x="1493799" y="962736"/>
                </a:lnTo>
                <a:lnTo>
                  <a:pt x="1494472" y="946480"/>
                </a:lnTo>
                <a:lnTo>
                  <a:pt x="1495894" y="937717"/>
                </a:lnTo>
                <a:lnTo>
                  <a:pt x="1498371" y="898322"/>
                </a:lnTo>
                <a:lnTo>
                  <a:pt x="1498482" y="892483"/>
                </a:lnTo>
                <a:lnTo>
                  <a:pt x="1496398" y="855318"/>
                </a:lnTo>
                <a:lnTo>
                  <a:pt x="1476999" y="786749"/>
                </a:lnTo>
                <a:lnTo>
                  <a:pt x="1437193" y="729469"/>
                </a:lnTo>
                <a:lnTo>
                  <a:pt x="1376476" y="680938"/>
                </a:lnTo>
                <a:lnTo>
                  <a:pt x="1338119" y="659158"/>
                </a:lnTo>
                <a:lnTo>
                  <a:pt x="1294345" y="638614"/>
                </a:lnTo>
                <a:lnTo>
                  <a:pt x="1245092" y="618986"/>
                </a:lnTo>
                <a:lnTo>
                  <a:pt x="1190296" y="599958"/>
                </a:lnTo>
                <a:lnTo>
                  <a:pt x="1129894" y="581211"/>
                </a:lnTo>
                <a:lnTo>
                  <a:pt x="1063824" y="562429"/>
                </a:lnTo>
                <a:lnTo>
                  <a:pt x="924144" y="524669"/>
                </a:lnTo>
                <a:lnTo>
                  <a:pt x="857867" y="504601"/>
                </a:lnTo>
                <a:lnTo>
                  <a:pt x="793541" y="483339"/>
                </a:lnTo>
                <a:lnTo>
                  <a:pt x="731519" y="461136"/>
                </a:lnTo>
                <a:lnTo>
                  <a:pt x="672152" y="438245"/>
                </a:lnTo>
                <a:lnTo>
                  <a:pt x="615791" y="414918"/>
                </a:lnTo>
                <a:lnTo>
                  <a:pt x="562788" y="391408"/>
                </a:lnTo>
                <a:lnTo>
                  <a:pt x="513494" y="367966"/>
                </a:lnTo>
                <a:lnTo>
                  <a:pt x="468261" y="344846"/>
                </a:lnTo>
                <a:lnTo>
                  <a:pt x="427440" y="322299"/>
                </a:lnTo>
                <a:lnTo>
                  <a:pt x="391383" y="300578"/>
                </a:lnTo>
                <a:lnTo>
                  <a:pt x="334966" y="260623"/>
                </a:lnTo>
                <a:lnTo>
                  <a:pt x="301822" y="227000"/>
                </a:lnTo>
                <a:lnTo>
                  <a:pt x="294855" y="213194"/>
                </a:lnTo>
                <a:close/>
              </a:path>
              <a:path w="3105150" h="1303020">
                <a:moveTo>
                  <a:pt x="1205097" y="704964"/>
                </a:moveTo>
                <a:lnTo>
                  <a:pt x="1164480" y="705247"/>
                </a:lnTo>
                <a:lnTo>
                  <a:pt x="1122002" y="708567"/>
                </a:lnTo>
                <a:lnTo>
                  <a:pt x="1077828" y="714783"/>
                </a:lnTo>
                <a:lnTo>
                  <a:pt x="1032117" y="723754"/>
                </a:lnTo>
                <a:lnTo>
                  <a:pt x="985034" y="735337"/>
                </a:lnTo>
                <a:lnTo>
                  <a:pt x="936741" y="749392"/>
                </a:lnTo>
                <a:lnTo>
                  <a:pt x="887399" y="765777"/>
                </a:lnTo>
                <a:lnTo>
                  <a:pt x="837171" y="784352"/>
                </a:lnTo>
                <a:lnTo>
                  <a:pt x="554872" y="892483"/>
                </a:lnTo>
                <a:lnTo>
                  <a:pt x="487915" y="916806"/>
                </a:lnTo>
                <a:lnTo>
                  <a:pt x="432265" y="935712"/>
                </a:lnTo>
                <a:lnTo>
                  <a:pt x="386566" y="949467"/>
                </a:lnTo>
                <a:lnTo>
                  <a:pt x="349459" y="958337"/>
                </a:lnTo>
                <a:lnTo>
                  <a:pt x="319588" y="962587"/>
                </a:lnTo>
                <a:lnTo>
                  <a:pt x="730850" y="962587"/>
                </a:lnTo>
                <a:lnTo>
                  <a:pt x="806891" y="934935"/>
                </a:lnTo>
                <a:lnTo>
                  <a:pt x="860721" y="917027"/>
                </a:lnTo>
                <a:lnTo>
                  <a:pt x="912577" y="901594"/>
                </a:lnTo>
                <a:lnTo>
                  <a:pt x="962421" y="888721"/>
                </a:lnTo>
                <a:lnTo>
                  <a:pt x="1010209" y="878497"/>
                </a:lnTo>
                <a:lnTo>
                  <a:pt x="1055903" y="871007"/>
                </a:lnTo>
                <a:lnTo>
                  <a:pt x="1099461" y="866339"/>
                </a:lnTo>
                <a:lnTo>
                  <a:pt x="1140843" y="864579"/>
                </a:lnTo>
                <a:lnTo>
                  <a:pt x="1460932" y="864579"/>
                </a:lnTo>
                <a:lnTo>
                  <a:pt x="1460181" y="862406"/>
                </a:lnTo>
                <a:lnTo>
                  <a:pt x="1423710" y="799892"/>
                </a:lnTo>
                <a:lnTo>
                  <a:pt x="1374607" y="754051"/>
                </a:lnTo>
                <a:lnTo>
                  <a:pt x="1314168" y="723750"/>
                </a:lnTo>
                <a:lnTo>
                  <a:pt x="1243693" y="707859"/>
                </a:lnTo>
                <a:lnTo>
                  <a:pt x="1205097" y="704964"/>
                </a:lnTo>
                <a:close/>
              </a:path>
              <a:path w="3105150" h="1303020">
                <a:moveTo>
                  <a:pt x="2764599" y="0"/>
                </a:moveTo>
                <a:lnTo>
                  <a:pt x="2766250" y="2019"/>
                </a:lnTo>
                <a:lnTo>
                  <a:pt x="2765513" y="647"/>
                </a:lnTo>
                <a:lnTo>
                  <a:pt x="2764599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 sz="18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1700807" y="272479"/>
            <a:ext cx="6796261" cy="11212561"/>
          </a:xfrm>
          <a:prstGeom prst="roundRect">
            <a:avLst>
              <a:gd name="adj" fmla="val 348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object 30"/>
          <p:cNvSpPr/>
          <p:nvPr/>
        </p:nvSpPr>
        <p:spPr>
          <a:xfrm>
            <a:off x="332656" y="0"/>
            <a:ext cx="1440160" cy="1754645"/>
          </a:xfrm>
          <a:custGeom>
            <a:avLst/>
            <a:gdLst/>
            <a:ahLst/>
            <a:cxnLst/>
            <a:rect l="l" t="t" r="r" b="b"/>
            <a:pathLst>
              <a:path w="584835" h="695325">
                <a:moveTo>
                  <a:pt x="555294" y="110502"/>
                </a:moveTo>
                <a:lnTo>
                  <a:pt x="29273" y="110502"/>
                </a:lnTo>
                <a:lnTo>
                  <a:pt x="17846" y="112819"/>
                </a:lnTo>
                <a:lnTo>
                  <a:pt x="8545" y="119119"/>
                </a:lnTo>
                <a:lnTo>
                  <a:pt x="2289" y="128429"/>
                </a:lnTo>
                <a:lnTo>
                  <a:pt x="0" y="139776"/>
                </a:lnTo>
                <a:lnTo>
                  <a:pt x="0" y="666153"/>
                </a:lnTo>
                <a:lnTo>
                  <a:pt x="2289" y="677445"/>
                </a:lnTo>
                <a:lnTo>
                  <a:pt x="8545" y="686623"/>
                </a:lnTo>
                <a:lnTo>
                  <a:pt x="17846" y="692790"/>
                </a:lnTo>
                <a:lnTo>
                  <a:pt x="29273" y="695045"/>
                </a:lnTo>
                <a:lnTo>
                  <a:pt x="555294" y="695045"/>
                </a:lnTo>
                <a:lnTo>
                  <a:pt x="566725" y="692790"/>
                </a:lnTo>
                <a:lnTo>
                  <a:pt x="576035" y="686623"/>
                </a:lnTo>
                <a:lnTo>
                  <a:pt x="582299" y="677445"/>
                </a:lnTo>
                <a:lnTo>
                  <a:pt x="584593" y="666153"/>
                </a:lnTo>
                <a:lnTo>
                  <a:pt x="584593" y="139776"/>
                </a:lnTo>
                <a:lnTo>
                  <a:pt x="582299" y="128429"/>
                </a:lnTo>
                <a:lnTo>
                  <a:pt x="576035" y="119119"/>
                </a:lnTo>
                <a:lnTo>
                  <a:pt x="566725" y="112819"/>
                </a:lnTo>
                <a:lnTo>
                  <a:pt x="555294" y="110502"/>
                </a:lnTo>
                <a:close/>
              </a:path>
              <a:path w="584835" h="695325">
                <a:moveTo>
                  <a:pt x="306933" y="0"/>
                </a:moveTo>
                <a:lnTo>
                  <a:pt x="277660" y="0"/>
                </a:lnTo>
                <a:lnTo>
                  <a:pt x="277660" y="51993"/>
                </a:lnTo>
                <a:lnTo>
                  <a:pt x="273052" y="74830"/>
                </a:lnTo>
                <a:lnTo>
                  <a:pt x="260496" y="93421"/>
                </a:lnTo>
                <a:lnTo>
                  <a:pt x="241891" y="105925"/>
                </a:lnTo>
                <a:lnTo>
                  <a:pt x="219138" y="110502"/>
                </a:lnTo>
                <a:lnTo>
                  <a:pt x="365480" y="110502"/>
                </a:lnTo>
                <a:lnTo>
                  <a:pt x="342702" y="105925"/>
                </a:lnTo>
                <a:lnTo>
                  <a:pt x="324091" y="93421"/>
                </a:lnTo>
                <a:lnTo>
                  <a:pt x="311538" y="74830"/>
                </a:lnTo>
                <a:lnTo>
                  <a:pt x="306933" y="51993"/>
                </a:lnTo>
                <a:lnTo>
                  <a:pt x="306933" y="0"/>
                </a:lnTo>
                <a:close/>
              </a:path>
            </a:pathLst>
          </a:custGeom>
          <a:solidFill>
            <a:srgbClr val="B30738"/>
          </a:solidFill>
        </p:spPr>
        <p:txBody>
          <a:bodyPr wrap="square" lIns="0" tIns="0" rIns="0" bIns="0" rtlCol="0"/>
          <a:lstStyle/>
          <a:p>
            <a:endParaRPr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04664" y="541703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Salas de trabajo en grupo</a:t>
            </a:r>
            <a:endParaRPr lang="es-ES" sz="2000" b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9" y="11026801"/>
            <a:ext cx="1412651" cy="45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11067107" y="706556"/>
            <a:ext cx="6264696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Responsabilidades del usuario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usuario que realiza la reserva se hace responsable del buen uso de la sala.</a:t>
            </a: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Debe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ser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respetuoso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 el equipamiento informático y el mobiliario para beneficio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del resto de usuarios.</a:t>
            </a: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Deben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utilizarse exclusivamente las pizarras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 los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rotuladores y borradores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que se encuentran en la mochila.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Queda prohibido utilizar las cristaleras para escribir sobre ellas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Está terminantemente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prohibido fumar en el interior de </a:t>
            </a:r>
            <a:r>
              <a:rPr lang="es-ES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salas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 introducir bebidas y/o comidas para su consumo</a:t>
            </a:r>
            <a:r>
              <a:rPr lang="es-ES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 ocupación de las salas de trabajo para usos no relacionados con el estudio, la docencia y la investigación será objeto de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sanción.</a:t>
            </a: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 se observa un mal uso de la sala o de su equipamiento, el usuario deberá desalojar la sala y </a:t>
            </a:r>
            <a:r>
              <a:rPr lang="es-ES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será penalizado no permitiéndosele reservar en el período de 7 días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Queda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terminantemente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prohibido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el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uso con fines lucrativos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de las salas de trabajo, incluyendo clases particulares privadas. Si se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incumple dicha prohibición, la Biblioteca y el Decanato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reservan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derecho de poner en marcha las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medidas disciplinarias </a:t>
            </a:r>
            <a:r>
              <a:rPr lang="es-ES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oportunas.</a:t>
            </a: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Cualquier anomalía o desperfecto en la sala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deberá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comunicarse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inmediatamente al personal de la Biblioteca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Pasado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período de reserva el usuario debe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devolver la mochila y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llaves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la sala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 el mostrador de préstamo de la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Biblioteca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· </a:t>
            </a:r>
          </a:p>
          <a:p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10801325" y="262643"/>
            <a:ext cx="6796261" cy="11212561"/>
          </a:xfrm>
          <a:prstGeom prst="roundRect">
            <a:avLst>
              <a:gd name="adj" fmla="val 348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object 30"/>
          <p:cNvSpPr/>
          <p:nvPr/>
        </p:nvSpPr>
        <p:spPr>
          <a:xfrm>
            <a:off x="9401522" y="0"/>
            <a:ext cx="1440160" cy="1754645"/>
          </a:xfrm>
          <a:custGeom>
            <a:avLst/>
            <a:gdLst/>
            <a:ahLst/>
            <a:cxnLst/>
            <a:rect l="l" t="t" r="r" b="b"/>
            <a:pathLst>
              <a:path w="584835" h="695325">
                <a:moveTo>
                  <a:pt x="555294" y="110502"/>
                </a:moveTo>
                <a:lnTo>
                  <a:pt x="29273" y="110502"/>
                </a:lnTo>
                <a:lnTo>
                  <a:pt x="17846" y="112819"/>
                </a:lnTo>
                <a:lnTo>
                  <a:pt x="8545" y="119119"/>
                </a:lnTo>
                <a:lnTo>
                  <a:pt x="2289" y="128429"/>
                </a:lnTo>
                <a:lnTo>
                  <a:pt x="0" y="139776"/>
                </a:lnTo>
                <a:lnTo>
                  <a:pt x="0" y="666153"/>
                </a:lnTo>
                <a:lnTo>
                  <a:pt x="2289" y="677445"/>
                </a:lnTo>
                <a:lnTo>
                  <a:pt x="8545" y="686623"/>
                </a:lnTo>
                <a:lnTo>
                  <a:pt x="17846" y="692790"/>
                </a:lnTo>
                <a:lnTo>
                  <a:pt x="29273" y="695045"/>
                </a:lnTo>
                <a:lnTo>
                  <a:pt x="555294" y="695045"/>
                </a:lnTo>
                <a:lnTo>
                  <a:pt x="566725" y="692790"/>
                </a:lnTo>
                <a:lnTo>
                  <a:pt x="576035" y="686623"/>
                </a:lnTo>
                <a:lnTo>
                  <a:pt x="582299" y="677445"/>
                </a:lnTo>
                <a:lnTo>
                  <a:pt x="584593" y="666153"/>
                </a:lnTo>
                <a:lnTo>
                  <a:pt x="584593" y="139776"/>
                </a:lnTo>
                <a:lnTo>
                  <a:pt x="582299" y="128429"/>
                </a:lnTo>
                <a:lnTo>
                  <a:pt x="576035" y="119119"/>
                </a:lnTo>
                <a:lnTo>
                  <a:pt x="566725" y="112819"/>
                </a:lnTo>
                <a:lnTo>
                  <a:pt x="555294" y="110502"/>
                </a:lnTo>
                <a:close/>
              </a:path>
              <a:path w="584835" h="695325">
                <a:moveTo>
                  <a:pt x="306933" y="0"/>
                </a:moveTo>
                <a:lnTo>
                  <a:pt x="277660" y="0"/>
                </a:lnTo>
                <a:lnTo>
                  <a:pt x="277660" y="51993"/>
                </a:lnTo>
                <a:lnTo>
                  <a:pt x="273052" y="74830"/>
                </a:lnTo>
                <a:lnTo>
                  <a:pt x="260496" y="93421"/>
                </a:lnTo>
                <a:lnTo>
                  <a:pt x="241891" y="105925"/>
                </a:lnTo>
                <a:lnTo>
                  <a:pt x="219138" y="110502"/>
                </a:lnTo>
                <a:lnTo>
                  <a:pt x="365480" y="110502"/>
                </a:lnTo>
                <a:lnTo>
                  <a:pt x="342702" y="105925"/>
                </a:lnTo>
                <a:lnTo>
                  <a:pt x="324091" y="93421"/>
                </a:lnTo>
                <a:lnTo>
                  <a:pt x="311538" y="74830"/>
                </a:lnTo>
                <a:lnTo>
                  <a:pt x="306933" y="51993"/>
                </a:lnTo>
                <a:lnTo>
                  <a:pt x="306933" y="0"/>
                </a:lnTo>
                <a:close/>
              </a:path>
            </a:pathLst>
          </a:custGeom>
          <a:solidFill>
            <a:srgbClr val="B30738"/>
          </a:solidFill>
        </p:spPr>
        <p:txBody>
          <a:bodyPr wrap="square" lIns="0" tIns="0" rIns="0" bIns="0" rtlCol="0"/>
          <a:lstStyle/>
          <a:p>
            <a:endParaRPr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746994" y="706555"/>
            <a:ext cx="6686451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Normativa de las salas de trabajo en grupo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 Facultad de Turismo y Finanzas pone a disposición de los alumnos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seminarios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para la realización de trabajos en grupo.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 reserva es gestionada desde la Biblioteca de la Facultad.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Estos seminarios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están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creados como salas de trabajo en grupo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no como salas de estudio.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tono de voz debe ser moderado para no molestar a los usuarios de las otras salas.</a:t>
            </a: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préstamo es de mañana y tarde, de lunes a viernes.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 </a:t>
            </a:r>
            <a:r>
              <a:rPr lang="es-ES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horario </a:t>
            </a:r>
            <a:r>
              <a:rPr lang="es-ES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8 a 20,30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Para hacer la reserva, el usuario debe introducir su UVUS en la aplicación de reservas a través de la página web de la biblioteca. </a:t>
            </a:r>
            <a:r>
              <a:rPr lang="es-ES" sz="1800" dirty="0" smtClean="0">
                <a:hlinkClick r:id="rId4"/>
              </a:rPr>
              <a:t>https</a:t>
            </a:r>
            <a:r>
              <a:rPr lang="es-ES" sz="1800" dirty="0">
                <a:hlinkClick r:id="rId4"/>
              </a:rPr>
              <a:t>://</a:t>
            </a:r>
            <a:r>
              <a:rPr lang="es-ES" sz="1800" dirty="0" smtClean="0">
                <a:hlinkClick r:id="rId4"/>
              </a:rPr>
              <a:t>bib.us.es/turismo</a:t>
            </a:r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usuario que se haga responsable del préstamo deberá acreditarse presentando su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carnet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estudiante en los mostradores de préstamo de la 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Biblioteca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la Facultad</a:t>
            </a: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 le entregará las llaves de la sala y una mochila con teclado y ratón inalámbrico para el uso del ordenador instalado en la sala, así como rotulador, borrador para la pizarra y mando del climatizador.</a:t>
            </a:r>
          </a:p>
          <a:p>
            <a:pPr algn="just"/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 </a:t>
            </a:r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caso de no ocupación de la sala, transcurrido un cuarto de hora del inicio de la reserva, ésta quedará anulada y la sala podrá ser utilizada por otro grupo. El usuario será penalizado no permitiéndosele reservar en el periodo de 7 días. </a:t>
            </a:r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 el caso de que la sala no tenga ninguna reserva, podrá seguir ocupada por el mismo grupo, habiendo tenido que hacer otro usuario la reserva de la misma mediante el sistema </a:t>
            </a:r>
            <a:r>
              <a:rPr lang="es-ES" sz="18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establecido.</a:t>
            </a:r>
            <a:endParaRPr lang="es-ES" sz="18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s-ES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s-E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r>
              <a:rPr lang="es-E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</p:txBody>
      </p:sp>
      <p:sp>
        <p:nvSpPr>
          <p:cNvPr id="2" name="Rectángulo 1"/>
          <p:cNvSpPr/>
          <p:nvPr/>
        </p:nvSpPr>
        <p:spPr>
          <a:xfrm>
            <a:off x="9437640" y="708612"/>
            <a:ext cx="1440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Normas de uso</a:t>
            </a:r>
          </a:p>
        </p:txBody>
      </p:sp>
    </p:spTree>
    <p:extLst>
      <p:ext uri="{BB962C8B-B14F-4D97-AF65-F5344CB8AC3E}">
        <p14:creationId xmlns:p14="http://schemas.microsoft.com/office/powerpoint/2010/main" val="4189196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81</Words>
  <Application>Microsoft Office PowerPoint</Application>
  <PresentationFormat>Personalizado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Ebrima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</dc:creator>
  <cp:lastModifiedBy>Usuario</cp:lastModifiedBy>
  <cp:revision>16</cp:revision>
  <dcterms:created xsi:type="dcterms:W3CDTF">2016-10-03T11:02:15Z</dcterms:created>
  <dcterms:modified xsi:type="dcterms:W3CDTF">2019-11-14T12:28:42Z</dcterms:modified>
</cp:coreProperties>
</file>