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71" r:id="rId12"/>
    <p:sldId id="266" r:id="rId13"/>
    <p:sldId id="372" r:id="rId14"/>
    <p:sldId id="3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7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5480B-D7F9-4D50-852C-CD41C24346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92EC4F-B171-4098-8DE8-6AFCAF804D37}">
      <dgm:prSet phldrT="[Texto]"/>
      <dgm:spPr>
        <a:solidFill>
          <a:srgbClr val="C00000"/>
        </a:solidFill>
      </dgm:spPr>
      <dgm:t>
        <a:bodyPr/>
        <a:lstStyle/>
        <a:p>
          <a:r>
            <a:rPr lang="es-ES" b="1" dirty="0">
              <a:latin typeface="Comic Sans MS" panose="030F0702030302020204" pitchFamily="66" charset="0"/>
            </a:rPr>
            <a:t>Catálogos</a:t>
          </a:r>
        </a:p>
      </dgm:t>
    </dgm:pt>
    <dgm:pt modelId="{FF906AD5-7DA9-4AA5-AED6-A37D31FA5A82}" type="parTrans" cxnId="{D7D7BB4E-D66A-4FA3-87B4-B77062625185}">
      <dgm:prSet/>
      <dgm:spPr/>
      <dgm:t>
        <a:bodyPr/>
        <a:lstStyle/>
        <a:p>
          <a:endParaRPr lang="es-ES"/>
        </a:p>
      </dgm:t>
    </dgm:pt>
    <dgm:pt modelId="{D92353AF-6151-4707-A2CC-F378EAA58BFA}" type="sibTrans" cxnId="{D7D7BB4E-D66A-4FA3-87B4-B77062625185}">
      <dgm:prSet/>
      <dgm:spPr/>
      <dgm:t>
        <a:bodyPr/>
        <a:lstStyle/>
        <a:p>
          <a:endParaRPr lang="es-ES"/>
        </a:p>
      </dgm:t>
    </dgm:pt>
    <dgm:pt modelId="{1108D0E8-280B-460A-A3A3-CC70DFE10F5A}">
      <dgm:prSet phldrT="[Texto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s-ES" b="1" dirty="0">
              <a:latin typeface="Comic Sans MS" panose="030F0702030302020204" pitchFamily="66" charset="0"/>
            </a:rPr>
            <a:t>Bases de datos</a:t>
          </a:r>
        </a:p>
      </dgm:t>
    </dgm:pt>
    <dgm:pt modelId="{AB38FAB4-05A3-411F-824B-139856AD5030}" type="parTrans" cxnId="{0240DB41-B0A0-4752-A38E-8DB013543B25}">
      <dgm:prSet/>
      <dgm:spPr/>
      <dgm:t>
        <a:bodyPr/>
        <a:lstStyle/>
        <a:p>
          <a:endParaRPr lang="es-ES"/>
        </a:p>
      </dgm:t>
    </dgm:pt>
    <dgm:pt modelId="{9BA15D30-A2AE-47A1-9242-035C3A85FF1E}" type="sibTrans" cxnId="{0240DB41-B0A0-4752-A38E-8DB013543B25}">
      <dgm:prSet/>
      <dgm:spPr/>
      <dgm:t>
        <a:bodyPr/>
        <a:lstStyle/>
        <a:p>
          <a:endParaRPr lang="es-ES"/>
        </a:p>
      </dgm:t>
    </dgm:pt>
    <dgm:pt modelId="{3DB688BC-7D4E-4D65-AD9C-2B4252BF3052}">
      <dgm:prSet phldrT="[Texto]"/>
      <dgm:spPr>
        <a:solidFill>
          <a:srgbClr val="FFC000"/>
        </a:solidFill>
      </dgm:spPr>
      <dgm:t>
        <a:bodyPr/>
        <a:lstStyle/>
        <a:p>
          <a:r>
            <a:rPr lang="es-ES" b="1" dirty="0">
              <a:latin typeface="Comic Sans MS" panose="030F0702030302020204" pitchFamily="66" charset="0"/>
            </a:rPr>
            <a:t>Internet</a:t>
          </a:r>
        </a:p>
      </dgm:t>
    </dgm:pt>
    <dgm:pt modelId="{8672925E-02FF-4D2A-8A34-099287B1472F}" type="parTrans" cxnId="{9E255DB8-45E1-4207-8ECE-859272C24AB0}">
      <dgm:prSet/>
      <dgm:spPr/>
      <dgm:t>
        <a:bodyPr/>
        <a:lstStyle/>
        <a:p>
          <a:endParaRPr lang="es-ES"/>
        </a:p>
      </dgm:t>
    </dgm:pt>
    <dgm:pt modelId="{F49D14D0-6DEF-4D59-966B-544B59341267}" type="sibTrans" cxnId="{9E255DB8-45E1-4207-8ECE-859272C24AB0}">
      <dgm:prSet/>
      <dgm:spPr/>
      <dgm:t>
        <a:bodyPr/>
        <a:lstStyle/>
        <a:p>
          <a:endParaRPr lang="es-ES"/>
        </a:p>
      </dgm:t>
    </dgm:pt>
    <dgm:pt modelId="{D9A1F2A1-C9B9-4A0B-B293-DBD496F1D4C8}" type="pres">
      <dgm:prSet presAssocID="{32C5480B-D7F9-4D50-852C-CD41C243461E}" presName="linear" presStyleCnt="0">
        <dgm:presLayoutVars>
          <dgm:dir/>
          <dgm:animLvl val="lvl"/>
          <dgm:resizeHandles val="exact"/>
        </dgm:presLayoutVars>
      </dgm:prSet>
      <dgm:spPr/>
    </dgm:pt>
    <dgm:pt modelId="{FD170BB9-1FF9-4FA8-A2D6-8C6140CCD73D}" type="pres">
      <dgm:prSet presAssocID="{EE92EC4F-B171-4098-8DE8-6AFCAF804D37}" presName="parentLin" presStyleCnt="0"/>
      <dgm:spPr/>
    </dgm:pt>
    <dgm:pt modelId="{6843CF4D-47F8-492A-8F70-0216DE696FD2}" type="pres">
      <dgm:prSet presAssocID="{EE92EC4F-B171-4098-8DE8-6AFCAF804D37}" presName="parentLeftMargin" presStyleLbl="node1" presStyleIdx="0" presStyleCnt="3"/>
      <dgm:spPr/>
    </dgm:pt>
    <dgm:pt modelId="{6E86B75F-BE37-4C5C-A2D5-CFBAAC9888A4}" type="pres">
      <dgm:prSet presAssocID="{EE92EC4F-B171-4098-8DE8-6AFCAF804D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2DF39F-76C9-4AD5-976B-CA7782930A72}" type="pres">
      <dgm:prSet presAssocID="{EE92EC4F-B171-4098-8DE8-6AFCAF804D37}" presName="negativeSpace" presStyleCnt="0"/>
      <dgm:spPr/>
    </dgm:pt>
    <dgm:pt modelId="{D67470E1-909C-43CE-BC80-02519CD96FCF}" type="pres">
      <dgm:prSet presAssocID="{EE92EC4F-B171-4098-8DE8-6AFCAF804D37}" presName="childText" presStyleLbl="conFgAcc1" presStyleIdx="0" presStyleCnt="3">
        <dgm:presLayoutVars>
          <dgm:bulletEnabled val="1"/>
        </dgm:presLayoutVars>
      </dgm:prSet>
      <dgm:spPr/>
    </dgm:pt>
    <dgm:pt modelId="{C115CFF6-CAD8-42BF-9756-4ABC3AF7C6BD}" type="pres">
      <dgm:prSet presAssocID="{D92353AF-6151-4707-A2CC-F378EAA58BFA}" presName="spaceBetweenRectangles" presStyleCnt="0"/>
      <dgm:spPr/>
    </dgm:pt>
    <dgm:pt modelId="{C22C12F7-AE3F-4093-8941-0E4759D740F0}" type="pres">
      <dgm:prSet presAssocID="{1108D0E8-280B-460A-A3A3-CC70DFE10F5A}" presName="parentLin" presStyleCnt="0"/>
      <dgm:spPr/>
    </dgm:pt>
    <dgm:pt modelId="{546FEDD4-5BB0-49DB-BAFC-AEB9E11DFCD7}" type="pres">
      <dgm:prSet presAssocID="{1108D0E8-280B-460A-A3A3-CC70DFE10F5A}" presName="parentLeftMargin" presStyleLbl="node1" presStyleIdx="0" presStyleCnt="3"/>
      <dgm:spPr/>
    </dgm:pt>
    <dgm:pt modelId="{9577F9C3-FB34-4587-A5C9-9BED3D80CF56}" type="pres">
      <dgm:prSet presAssocID="{1108D0E8-280B-460A-A3A3-CC70DFE10F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E3E333-FB32-4A74-96C6-F850B3D4556B}" type="pres">
      <dgm:prSet presAssocID="{1108D0E8-280B-460A-A3A3-CC70DFE10F5A}" presName="negativeSpace" presStyleCnt="0"/>
      <dgm:spPr/>
    </dgm:pt>
    <dgm:pt modelId="{9AEBA062-1F22-4A90-87DA-ECE2A33E0DA0}" type="pres">
      <dgm:prSet presAssocID="{1108D0E8-280B-460A-A3A3-CC70DFE10F5A}" presName="childText" presStyleLbl="conFgAcc1" presStyleIdx="1" presStyleCnt="3">
        <dgm:presLayoutVars>
          <dgm:bulletEnabled val="1"/>
        </dgm:presLayoutVars>
      </dgm:prSet>
      <dgm:spPr/>
    </dgm:pt>
    <dgm:pt modelId="{42079363-CBF0-400A-9255-088BE317DEAA}" type="pres">
      <dgm:prSet presAssocID="{9BA15D30-A2AE-47A1-9242-035C3A85FF1E}" presName="spaceBetweenRectangles" presStyleCnt="0"/>
      <dgm:spPr/>
    </dgm:pt>
    <dgm:pt modelId="{C1814207-F999-42C1-A403-3B47068C615D}" type="pres">
      <dgm:prSet presAssocID="{3DB688BC-7D4E-4D65-AD9C-2B4252BF3052}" presName="parentLin" presStyleCnt="0"/>
      <dgm:spPr/>
    </dgm:pt>
    <dgm:pt modelId="{1ADF3687-66D6-4093-B92A-0538EDEFF194}" type="pres">
      <dgm:prSet presAssocID="{3DB688BC-7D4E-4D65-AD9C-2B4252BF3052}" presName="parentLeftMargin" presStyleLbl="node1" presStyleIdx="1" presStyleCnt="3"/>
      <dgm:spPr/>
    </dgm:pt>
    <dgm:pt modelId="{247E74FA-E981-471A-9A7D-BF9B681C2F34}" type="pres">
      <dgm:prSet presAssocID="{3DB688BC-7D4E-4D65-AD9C-2B4252BF305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C90655F-6543-4EBF-85A2-5656B7B01F24}" type="pres">
      <dgm:prSet presAssocID="{3DB688BC-7D4E-4D65-AD9C-2B4252BF3052}" presName="negativeSpace" presStyleCnt="0"/>
      <dgm:spPr/>
    </dgm:pt>
    <dgm:pt modelId="{D21015AB-9214-4077-8CA7-423C85308F66}" type="pres">
      <dgm:prSet presAssocID="{3DB688BC-7D4E-4D65-AD9C-2B4252BF305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731BE1F-4D19-4173-8A4E-B1B8D79CE76E}" type="presOf" srcId="{EE92EC4F-B171-4098-8DE8-6AFCAF804D37}" destId="{6E86B75F-BE37-4C5C-A2D5-CFBAAC9888A4}" srcOrd="1" destOrd="0" presId="urn:microsoft.com/office/officeart/2005/8/layout/list1"/>
    <dgm:cxn modelId="{7DFF5941-02AA-48C5-8F85-99B8E83EFC0F}" type="presOf" srcId="{3DB688BC-7D4E-4D65-AD9C-2B4252BF3052}" destId="{247E74FA-E981-471A-9A7D-BF9B681C2F34}" srcOrd="1" destOrd="0" presId="urn:microsoft.com/office/officeart/2005/8/layout/list1"/>
    <dgm:cxn modelId="{0240DB41-B0A0-4752-A38E-8DB013543B25}" srcId="{32C5480B-D7F9-4D50-852C-CD41C243461E}" destId="{1108D0E8-280B-460A-A3A3-CC70DFE10F5A}" srcOrd="1" destOrd="0" parTransId="{AB38FAB4-05A3-411F-824B-139856AD5030}" sibTransId="{9BA15D30-A2AE-47A1-9242-035C3A85FF1E}"/>
    <dgm:cxn modelId="{6B3CB645-0BC3-46E9-B985-BE62E3C25F85}" type="presOf" srcId="{EE92EC4F-B171-4098-8DE8-6AFCAF804D37}" destId="{6843CF4D-47F8-492A-8F70-0216DE696FD2}" srcOrd="0" destOrd="0" presId="urn:microsoft.com/office/officeart/2005/8/layout/list1"/>
    <dgm:cxn modelId="{D7D7BB4E-D66A-4FA3-87B4-B77062625185}" srcId="{32C5480B-D7F9-4D50-852C-CD41C243461E}" destId="{EE92EC4F-B171-4098-8DE8-6AFCAF804D37}" srcOrd="0" destOrd="0" parTransId="{FF906AD5-7DA9-4AA5-AED6-A37D31FA5A82}" sibTransId="{D92353AF-6151-4707-A2CC-F378EAA58BFA}"/>
    <dgm:cxn modelId="{369CE7A5-33A7-49F6-BC6A-6716930C4852}" type="presOf" srcId="{1108D0E8-280B-460A-A3A3-CC70DFE10F5A}" destId="{9577F9C3-FB34-4587-A5C9-9BED3D80CF56}" srcOrd="1" destOrd="0" presId="urn:microsoft.com/office/officeart/2005/8/layout/list1"/>
    <dgm:cxn modelId="{FBCCCAAD-0789-4ADD-AADB-18B0DA6D3D3F}" type="presOf" srcId="{3DB688BC-7D4E-4D65-AD9C-2B4252BF3052}" destId="{1ADF3687-66D6-4093-B92A-0538EDEFF194}" srcOrd="0" destOrd="0" presId="urn:microsoft.com/office/officeart/2005/8/layout/list1"/>
    <dgm:cxn modelId="{9E255DB8-45E1-4207-8ECE-859272C24AB0}" srcId="{32C5480B-D7F9-4D50-852C-CD41C243461E}" destId="{3DB688BC-7D4E-4D65-AD9C-2B4252BF3052}" srcOrd="2" destOrd="0" parTransId="{8672925E-02FF-4D2A-8A34-099287B1472F}" sibTransId="{F49D14D0-6DEF-4D59-966B-544B59341267}"/>
    <dgm:cxn modelId="{A3C001D1-CCED-48F1-9D2A-34E47D1064D3}" type="presOf" srcId="{32C5480B-D7F9-4D50-852C-CD41C243461E}" destId="{D9A1F2A1-C9B9-4A0B-B293-DBD496F1D4C8}" srcOrd="0" destOrd="0" presId="urn:microsoft.com/office/officeart/2005/8/layout/list1"/>
    <dgm:cxn modelId="{2996ECE4-1B8C-49B9-8F32-CA6F522F8471}" type="presOf" srcId="{1108D0E8-280B-460A-A3A3-CC70DFE10F5A}" destId="{546FEDD4-5BB0-49DB-BAFC-AEB9E11DFCD7}" srcOrd="0" destOrd="0" presId="urn:microsoft.com/office/officeart/2005/8/layout/list1"/>
    <dgm:cxn modelId="{9637C536-70E9-4EFF-9E8F-BA030F2A470A}" type="presParOf" srcId="{D9A1F2A1-C9B9-4A0B-B293-DBD496F1D4C8}" destId="{FD170BB9-1FF9-4FA8-A2D6-8C6140CCD73D}" srcOrd="0" destOrd="0" presId="urn:microsoft.com/office/officeart/2005/8/layout/list1"/>
    <dgm:cxn modelId="{87233681-9393-4563-BAA1-9058C08AE7A7}" type="presParOf" srcId="{FD170BB9-1FF9-4FA8-A2D6-8C6140CCD73D}" destId="{6843CF4D-47F8-492A-8F70-0216DE696FD2}" srcOrd="0" destOrd="0" presId="urn:microsoft.com/office/officeart/2005/8/layout/list1"/>
    <dgm:cxn modelId="{7C84792F-32CC-48D6-AACE-77CA8B6025B5}" type="presParOf" srcId="{FD170BB9-1FF9-4FA8-A2D6-8C6140CCD73D}" destId="{6E86B75F-BE37-4C5C-A2D5-CFBAAC9888A4}" srcOrd="1" destOrd="0" presId="urn:microsoft.com/office/officeart/2005/8/layout/list1"/>
    <dgm:cxn modelId="{85311B53-9955-4B93-BBEE-D61E478BD50B}" type="presParOf" srcId="{D9A1F2A1-C9B9-4A0B-B293-DBD496F1D4C8}" destId="{BD2DF39F-76C9-4AD5-976B-CA7782930A72}" srcOrd="1" destOrd="0" presId="urn:microsoft.com/office/officeart/2005/8/layout/list1"/>
    <dgm:cxn modelId="{08726D1F-5D8A-48CA-8078-53DE44D54618}" type="presParOf" srcId="{D9A1F2A1-C9B9-4A0B-B293-DBD496F1D4C8}" destId="{D67470E1-909C-43CE-BC80-02519CD96FCF}" srcOrd="2" destOrd="0" presId="urn:microsoft.com/office/officeart/2005/8/layout/list1"/>
    <dgm:cxn modelId="{5F5E3588-59DC-46EF-8BEF-5229CCF49806}" type="presParOf" srcId="{D9A1F2A1-C9B9-4A0B-B293-DBD496F1D4C8}" destId="{C115CFF6-CAD8-42BF-9756-4ABC3AF7C6BD}" srcOrd="3" destOrd="0" presId="urn:microsoft.com/office/officeart/2005/8/layout/list1"/>
    <dgm:cxn modelId="{BE0296CE-9845-4F88-BA20-C251F4A5045B}" type="presParOf" srcId="{D9A1F2A1-C9B9-4A0B-B293-DBD496F1D4C8}" destId="{C22C12F7-AE3F-4093-8941-0E4759D740F0}" srcOrd="4" destOrd="0" presId="urn:microsoft.com/office/officeart/2005/8/layout/list1"/>
    <dgm:cxn modelId="{2A1FE1CD-1258-4D02-9021-BC17243B344D}" type="presParOf" srcId="{C22C12F7-AE3F-4093-8941-0E4759D740F0}" destId="{546FEDD4-5BB0-49DB-BAFC-AEB9E11DFCD7}" srcOrd="0" destOrd="0" presId="urn:microsoft.com/office/officeart/2005/8/layout/list1"/>
    <dgm:cxn modelId="{FFD0C0E9-336F-401F-B6D5-891592EAD160}" type="presParOf" srcId="{C22C12F7-AE3F-4093-8941-0E4759D740F0}" destId="{9577F9C3-FB34-4587-A5C9-9BED3D80CF56}" srcOrd="1" destOrd="0" presId="urn:microsoft.com/office/officeart/2005/8/layout/list1"/>
    <dgm:cxn modelId="{0C094817-6819-4556-AC5D-6085E15F1EB7}" type="presParOf" srcId="{D9A1F2A1-C9B9-4A0B-B293-DBD496F1D4C8}" destId="{21E3E333-FB32-4A74-96C6-F850B3D4556B}" srcOrd="5" destOrd="0" presId="urn:microsoft.com/office/officeart/2005/8/layout/list1"/>
    <dgm:cxn modelId="{40AD896A-89A6-402D-A8A8-A1A36F9F5C79}" type="presParOf" srcId="{D9A1F2A1-C9B9-4A0B-B293-DBD496F1D4C8}" destId="{9AEBA062-1F22-4A90-87DA-ECE2A33E0DA0}" srcOrd="6" destOrd="0" presId="urn:microsoft.com/office/officeart/2005/8/layout/list1"/>
    <dgm:cxn modelId="{43962CD0-E74B-4ADC-8B0A-83439B82191B}" type="presParOf" srcId="{D9A1F2A1-C9B9-4A0B-B293-DBD496F1D4C8}" destId="{42079363-CBF0-400A-9255-088BE317DEAA}" srcOrd="7" destOrd="0" presId="urn:microsoft.com/office/officeart/2005/8/layout/list1"/>
    <dgm:cxn modelId="{40580A79-C24C-4A83-B6C1-37ACB6488E7A}" type="presParOf" srcId="{D9A1F2A1-C9B9-4A0B-B293-DBD496F1D4C8}" destId="{C1814207-F999-42C1-A403-3B47068C615D}" srcOrd="8" destOrd="0" presId="urn:microsoft.com/office/officeart/2005/8/layout/list1"/>
    <dgm:cxn modelId="{85D937D6-9DFC-4ED0-AC52-33FC1F945557}" type="presParOf" srcId="{C1814207-F999-42C1-A403-3B47068C615D}" destId="{1ADF3687-66D6-4093-B92A-0538EDEFF194}" srcOrd="0" destOrd="0" presId="urn:microsoft.com/office/officeart/2005/8/layout/list1"/>
    <dgm:cxn modelId="{DA9457E6-853D-4E84-A903-69BB7B43DDFE}" type="presParOf" srcId="{C1814207-F999-42C1-A403-3B47068C615D}" destId="{247E74FA-E981-471A-9A7D-BF9B681C2F34}" srcOrd="1" destOrd="0" presId="urn:microsoft.com/office/officeart/2005/8/layout/list1"/>
    <dgm:cxn modelId="{E14BC3DE-7F3C-43F6-807B-26DC921BA421}" type="presParOf" srcId="{D9A1F2A1-C9B9-4A0B-B293-DBD496F1D4C8}" destId="{EC90655F-6543-4EBF-85A2-5656B7B01F24}" srcOrd="9" destOrd="0" presId="urn:microsoft.com/office/officeart/2005/8/layout/list1"/>
    <dgm:cxn modelId="{1F70BCD7-D3B8-4B3B-B047-DD545B7B3168}" type="presParOf" srcId="{D9A1F2A1-C9B9-4A0B-B293-DBD496F1D4C8}" destId="{D21015AB-9214-4077-8CA7-423C85308F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470E1-909C-43CE-BC80-02519CD96FCF}">
      <dsp:nvSpPr>
        <dsp:cNvPr id="0" name=""/>
        <dsp:cNvSpPr/>
      </dsp:nvSpPr>
      <dsp:spPr>
        <a:xfrm>
          <a:off x="0" y="472709"/>
          <a:ext cx="612808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6B75F-BE37-4C5C-A2D5-CFBAAC9888A4}">
      <dsp:nvSpPr>
        <dsp:cNvPr id="0" name=""/>
        <dsp:cNvSpPr/>
      </dsp:nvSpPr>
      <dsp:spPr>
        <a:xfrm>
          <a:off x="306404" y="15149"/>
          <a:ext cx="4289658" cy="91512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39" tIns="0" rIns="16213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>
              <a:latin typeface="Comic Sans MS" panose="030F0702030302020204" pitchFamily="66" charset="0"/>
            </a:rPr>
            <a:t>Catálogos</a:t>
          </a:r>
        </a:p>
      </dsp:txBody>
      <dsp:txXfrm>
        <a:off x="351076" y="59821"/>
        <a:ext cx="4200314" cy="825776"/>
      </dsp:txXfrm>
    </dsp:sp>
    <dsp:sp modelId="{9AEBA062-1F22-4A90-87DA-ECE2A33E0DA0}">
      <dsp:nvSpPr>
        <dsp:cNvPr id="0" name=""/>
        <dsp:cNvSpPr/>
      </dsp:nvSpPr>
      <dsp:spPr>
        <a:xfrm>
          <a:off x="0" y="1878869"/>
          <a:ext cx="612808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7F9C3-FB34-4587-A5C9-9BED3D80CF56}">
      <dsp:nvSpPr>
        <dsp:cNvPr id="0" name=""/>
        <dsp:cNvSpPr/>
      </dsp:nvSpPr>
      <dsp:spPr>
        <a:xfrm>
          <a:off x="306404" y="1421309"/>
          <a:ext cx="4289658" cy="91512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39" tIns="0" rIns="16213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>
              <a:latin typeface="Comic Sans MS" panose="030F0702030302020204" pitchFamily="66" charset="0"/>
            </a:rPr>
            <a:t>Bases de datos</a:t>
          </a:r>
        </a:p>
      </dsp:txBody>
      <dsp:txXfrm>
        <a:off x="351076" y="1465981"/>
        <a:ext cx="4200314" cy="825776"/>
      </dsp:txXfrm>
    </dsp:sp>
    <dsp:sp modelId="{D21015AB-9214-4077-8CA7-423C85308F66}">
      <dsp:nvSpPr>
        <dsp:cNvPr id="0" name=""/>
        <dsp:cNvSpPr/>
      </dsp:nvSpPr>
      <dsp:spPr>
        <a:xfrm>
          <a:off x="0" y="3285029"/>
          <a:ext cx="612808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E74FA-E981-471A-9A7D-BF9B681C2F34}">
      <dsp:nvSpPr>
        <dsp:cNvPr id="0" name=""/>
        <dsp:cNvSpPr/>
      </dsp:nvSpPr>
      <dsp:spPr>
        <a:xfrm>
          <a:off x="306404" y="2827469"/>
          <a:ext cx="4289658" cy="91512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39" tIns="0" rIns="16213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>
              <a:latin typeface="Comic Sans MS" panose="030F0702030302020204" pitchFamily="66" charset="0"/>
            </a:rPr>
            <a:t>Internet</a:t>
          </a:r>
        </a:p>
      </dsp:txBody>
      <dsp:txXfrm>
        <a:off x="351076" y="2872141"/>
        <a:ext cx="4200314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59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41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91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48744D2-19C4-F568-1B27-25656C644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1813C8-92F5-4859-EBB1-E2FBB657E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9B8765E-BD35-A0FE-9295-EF4689BCA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EC0B-B732-4BF7-8062-FE39225247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391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24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76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3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60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05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30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44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3E6842-212C-4067-A3B6-B91E00054A3D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2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guiasbus.us.es/ingenieria/accesoabierto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uiasbus.us.es/c.php?g=458850&amp;p=5128555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oe.es/buscar/doc.php?id=BOE-A-2022-2978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2.jpe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guiasbus.us.es/bibliografiaycita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https://guiasbus.us.es/zoter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valen@us.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bib.us.es/ingeniero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guiasbus.us.es/c.php?g=711020&amp;p=513150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uiasbus.us.es/c.php?g=711020&amp;p=51315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fama.us.es/discovery/search?vid=34CBUA_US:VU1&amp;lang=es&amp;mode=simp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guiasbus.us.es/ingenieria/articulosrevista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guiasbus.us.es/ingenieria/basesdedato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guiasbus.us.es/ingenieria/sitioswe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ALAS">
            <a:extLst>
              <a:ext uri="{FF2B5EF4-FFF2-40B4-BE49-F238E27FC236}">
                <a16:creationId xmlns:a16="http://schemas.microsoft.com/office/drawing/2014/main" id="{8EAD841E-B098-A161-2570-A47C6E93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0" y="230523"/>
            <a:ext cx="8027988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95A409C2-C3B1-7C88-F16A-CFB779240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2477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8816717-3351-2CE7-D9EF-39611E7A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9722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ES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Alumnado investigador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altLang="es-ES" b="1" i="1" dirty="0">
              <a:solidFill>
                <a:srgbClr val="8000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b="1" i="1" dirty="0"/>
              <a:t>Curso 2024-25</a:t>
            </a:r>
            <a:r>
              <a:rPr lang="es-ES" altLang="es-ES" sz="2800" b="1" i="1" dirty="0">
                <a:solidFill>
                  <a:srgbClr val="990000"/>
                </a:solidFill>
              </a:rPr>
              <a:t>		</a:t>
            </a:r>
            <a:endParaRPr lang="es-ES" altLang="es-ES" sz="2000" b="1" i="1" dirty="0">
              <a:solidFill>
                <a:srgbClr val="9900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/>
              <a:t>					</a:t>
            </a:r>
            <a:r>
              <a:rPr lang="es-ES" altLang="es-ES" sz="2400" b="1" i="1" dirty="0">
                <a:solidFill>
                  <a:srgbClr val="990000"/>
                </a:solidFill>
              </a:rPr>
              <a:t> </a:t>
            </a:r>
            <a:r>
              <a:rPr lang="es-ES" altLang="es-ES" sz="1600" b="1" dirty="0"/>
              <a:t>		</a:t>
            </a:r>
            <a:endParaRPr lang="es-ES" altLang="es-ES" sz="1600" b="1" dirty="0">
              <a:solidFill>
                <a:srgbClr val="800000"/>
              </a:solidFill>
            </a:endParaRPr>
          </a:p>
        </p:txBody>
      </p:sp>
      <p:pic>
        <p:nvPicPr>
          <p:cNvPr id="7" name="Picture 5" descr="marca-tinta-roja_100x89">
            <a:extLst>
              <a:ext uri="{FF2B5EF4-FFF2-40B4-BE49-F238E27FC236}">
                <a16:creationId xmlns:a16="http://schemas.microsoft.com/office/drawing/2014/main" id="{DF319CE7-CAAB-375F-51B1-820A90211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pie de página">
            <a:extLst>
              <a:ext uri="{FF2B5EF4-FFF2-40B4-BE49-F238E27FC236}">
                <a16:creationId xmlns:a16="http://schemas.microsoft.com/office/drawing/2014/main" id="{EC651C55-FE18-0EE2-089A-02C46EBD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9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EED3E8D6-ABFF-9ECA-EB8E-FFFA224A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3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7DC12-453C-148E-0047-F8FB9F38B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10B159A9-E847-970A-1728-747120458FCA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81059DBC-60D2-0CBB-53C5-F037246E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F0BD1EFB-EE17-C602-E04A-2C35FCF7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D987F6EC-095F-DE58-524F-C6AB51D45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83" y="142875"/>
            <a:ext cx="8478433" cy="5639587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12EE3D1E-544C-9CEC-DEBF-6EF593BE3769}"/>
              </a:ext>
            </a:extLst>
          </p:cNvPr>
          <p:cNvGrpSpPr/>
          <p:nvPr/>
        </p:nvGrpSpPr>
        <p:grpSpPr>
          <a:xfrm>
            <a:off x="3492500" y="5376701"/>
            <a:ext cx="3057028" cy="1043149"/>
            <a:chOff x="71988" y="118623"/>
            <a:chExt cx="5952879" cy="1305765"/>
          </a:xfrm>
          <a:solidFill>
            <a:srgbClr val="92D050"/>
          </a:solidFill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625F0AB-D9E9-2627-365C-97D5E111E291}"/>
                </a:ext>
              </a:extLst>
            </p:cNvPr>
            <p:cNvSpPr/>
            <p:nvPr/>
          </p:nvSpPr>
          <p:spPr>
            <a:xfrm>
              <a:off x="71988" y="118623"/>
              <a:ext cx="5952879" cy="13057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DF9F26CB-40DC-CB04-AA6A-13A6457D3C18}"/>
                </a:ext>
              </a:extLst>
            </p:cNvPr>
            <p:cNvSpPr txBox="1"/>
            <p:nvPr/>
          </p:nvSpPr>
          <p:spPr>
            <a:xfrm>
              <a:off x="110233" y="156868"/>
              <a:ext cx="5876389" cy="12292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latin typeface="Cavolini" panose="03000502040302020204" pitchFamily="66" charset="0"/>
                  <a:cs typeface="Cavolini" panose="03000502040302020204" pitchFamily="66" charset="0"/>
                </a:rPr>
                <a:t>Acceso abierto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68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n vectorial discurso burbuja muestra señal de stop | Vectores de  dominio público">
            <a:extLst>
              <a:ext uri="{FF2B5EF4-FFF2-40B4-BE49-F238E27FC236}">
                <a16:creationId xmlns:a16="http://schemas.microsoft.com/office/drawing/2014/main" id="{29E71A59-BAB0-E71C-1C0D-3F268BDC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28" y="54665"/>
            <a:ext cx="172521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pie de página">
            <a:extLst>
              <a:ext uri="{FF2B5EF4-FFF2-40B4-BE49-F238E27FC236}">
                <a16:creationId xmlns:a16="http://schemas.microsoft.com/office/drawing/2014/main" id="{49876410-D6EF-6E8F-A0C8-69FEF419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5" y="6455421"/>
            <a:ext cx="1852362" cy="197416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graphicFrame>
        <p:nvGraphicFramePr>
          <p:cNvPr id="17412" name="Objeto 7">
            <a:extLst>
              <a:ext uri="{FF2B5EF4-FFF2-40B4-BE49-F238E27FC236}">
                <a16:creationId xmlns:a16="http://schemas.microsoft.com/office/drawing/2014/main" id="{315C7B53-36C7-3557-96D6-F3DD3D515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50772"/>
              </p:ext>
            </p:extLst>
          </p:nvPr>
        </p:nvGraphicFramePr>
        <p:xfrm>
          <a:off x="7596783" y="6074193"/>
          <a:ext cx="1331119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057143" imgH="1324160" progId="PBrush">
                  <p:embed/>
                </p:oleObj>
              </mc:Choice>
              <mc:Fallback>
                <p:oleObj r:id="rId3" imgW="3057143" imgH="1324160" progId="PBrush">
                  <p:embed/>
                  <p:pic>
                    <p:nvPicPr>
                      <p:cNvPr id="17412" name="Objeto 7">
                        <a:extLst>
                          <a:ext uri="{FF2B5EF4-FFF2-40B4-BE49-F238E27FC236}">
                            <a16:creationId xmlns:a16="http://schemas.microsoft.com/office/drawing/2014/main" id="{315C7B53-36C7-3557-96D6-F3DD3D515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783" y="6074193"/>
                        <a:ext cx="1331119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CuadroTexto 1">
            <a:extLst>
              <a:ext uri="{FF2B5EF4-FFF2-40B4-BE49-F238E27FC236}">
                <a16:creationId xmlns:a16="http://schemas.microsoft.com/office/drawing/2014/main" id="{65267A27-3EB8-94FE-BC25-988E50612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967" y="517082"/>
            <a:ext cx="126028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550" b="1" dirty="0">
                <a:latin typeface="Cavolini" panose="03000502040302020204" pitchFamily="66" charset="0"/>
                <a:cs typeface="Cavolini" panose="03000502040302020204" pitchFamily="66" charset="0"/>
              </a:rPr>
              <a:t>Plagio</a:t>
            </a:r>
          </a:p>
        </p:txBody>
      </p:sp>
      <p:pic>
        <p:nvPicPr>
          <p:cNvPr id="17414" name="Imagen 3">
            <a:extLst>
              <a:ext uri="{FF2B5EF4-FFF2-40B4-BE49-F238E27FC236}">
                <a16:creationId xmlns:a16="http://schemas.microsoft.com/office/drawing/2014/main" id="{3C4A48B1-AD8E-4E88-9AE7-A592394B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971925"/>
            <a:ext cx="6154341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n 5">
            <a:hlinkClick r:id="rId6"/>
            <a:extLst>
              <a:ext uri="{FF2B5EF4-FFF2-40B4-BE49-F238E27FC236}">
                <a16:creationId xmlns:a16="http://schemas.microsoft.com/office/drawing/2014/main" id="{3AA9A158-D977-CBB7-5CE9-1BD88B54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176213"/>
            <a:ext cx="6157913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hlinkClick r:id="rId8"/>
            <a:extLst>
              <a:ext uri="{FF2B5EF4-FFF2-40B4-BE49-F238E27FC236}">
                <a16:creationId xmlns:a16="http://schemas.microsoft.com/office/drawing/2014/main" id="{2BE8EE9E-0053-3B21-33B7-22B779D2C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8" y="1787502"/>
            <a:ext cx="4291013" cy="298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" descr="marca-tinta-roja_100x89">
            <a:extLst>
              <a:ext uri="{FF2B5EF4-FFF2-40B4-BE49-F238E27FC236}">
                <a16:creationId xmlns:a16="http://schemas.microsoft.com/office/drawing/2014/main" id="{224D7605-7E45-4BC2-20F2-80BCC297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6074193"/>
            <a:ext cx="651272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9">
            <a:extLst>
              <a:ext uri="{FF2B5EF4-FFF2-40B4-BE49-F238E27FC236}">
                <a16:creationId xmlns:a16="http://schemas.microsoft.com/office/drawing/2014/main" id="{6C4FB635-F6B0-5DE8-3FFA-A305934BC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249" y="1921181"/>
            <a:ext cx="4463653" cy="23775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s-ES" sz="135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Usar un texto o una idea sin citar al autor</a:t>
            </a:r>
          </a:p>
          <a:p>
            <a:pPr>
              <a:defRPr/>
            </a:pPr>
            <a:endParaRPr lang="es-ES" sz="135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s-ES" sz="135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Cuando hacemos </a:t>
            </a:r>
            <a:r>
              <a:rPr lang="es-ES" sz="135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auto-plagio</a:t>
            </a:r>
            <a:endParaRPr lang="es-ES" sz="135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s-ES" sz="135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s-ES" sz="135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Cuando no se reconoce el trabajo de los colaboradores o coautores</a:t>
            </a:r>
          </a:p>
          <a:p>
            <a:pPr>
              <a:defRPr/>
            </a:pPr>
            <a:endParaRPr lang="es-ES" sz="135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s-ES" sz="135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“Refritos” de trabajos ajenos</a:t>
            </a:r>
          </a:p>
          <a:p>
            <a:pPr>
              <a:defRPr/>
            </a:pPr>
            <a:endParaRPr lang="es-ES" sz="135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s-ES" sz="135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Usar contenidos de internet sin citar autor o fuente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F38E26A-44D9-F585-B649-DD30A8C25E5A}"/>
              </a:ext>
            </a:extLst>
          </p:cNvPr>
          <p:cNvSpPr/>
          <p:nvPr/>
        </p:nvSpPr>
        <p:spPr>
          <a:xfrm>
            <a:off x="1548408" y="5409010"/>
            <a:ext cx="6048375" cy="445294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350" b="1" dirty="0">
                <a:latin typeface="Cavolini" panose="03000502040302020204" pitchFamily="66" charset="0"/>
                <a:cs typeface="Cavolini" panose="03000502040302020204" pitchFamily="66" charset="0"/>
              </a:rPr>
              <a:t>No olvides que el </a:t>
            </a:r>
            <a:r>
              <a:rPr lang="es-ES" sz="135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PLAGIO es un DELITO</a:t>
            </a:r>
            <a:r>
              <a:rPr lang="es-ES" sz="1350" b="1" dirty="0">
                <a:latin typeface="Cavolini" panose="03000502040302020204" pitchFamily="66" charset="0"/>
                <a:cs typeface="Cavolini" panose="03000502040302020204" pitchFamily="66" charset="0"/>
              </a:rPr>
              <a:t> (art. 270 Código Penal)</a:t>
            </a:r>
            <a:endParaRPr lang="es-ES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92BBB-A934-A819-07FE-56940E848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15AA8C04-4E27-9B80-BCB2-9BEC91739491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6D5476E6-6064-DBC7-0BE6-7FDA1596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BC3E2B61-2A5B-FB95-EF06-6599B806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4">
            <a:hlinkClick r:id="rId4"/>
            <a:extLst>
              <a:ext uri="{FF2B5EF4-FFF2-40B4-BE49-F238E27FC236}">
                <a16:creationId xmlns:a16="http://schemas.microsoft.com/office/drawing/2014/main" id="{E8CBD220-F290-C879-313C-A1051FAB9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76250"/>
            <a:ext cx="7557063" cy="509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59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9C889-985C-91D8-9582-2D6ACD843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416DC65A-43C9-2D93-64A2-183D7F49F195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EA96F08C-2EED-EB40-3630-55DCA744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967E410D-7470-133E-773C-72CFBDDF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1FCE6FCD-992E-A242-E2DB-5810F2E7A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2" y="310363"/>
            <a:ext cx="8487960" cy="5639587"/>
          </a:xfrm>
          <a:prstGeom prst="rect">
            <a:avLst/>
          </a:prstGeom>
        </p:spPr>
      </p:pic>
      <p:pic>
        <p:nvPicPr>
          <p:cNvPr id="1026" name="Picture 2" descr="Zotero – Universitäts- und Landesbibliothek – TU Darmstadt">
            <a:extLst>
              <a:ext uri="{FF2B5EF4-FFF2-40B4-BE49-F238E27FC236}">
                <a16:creationId xmlns:a16="http://schemas.microsoft.com/office/drawing/2014/main" id="{06B6D659-58D1-C2AF-9172-81DC9DD2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75" y="508317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5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7C05B-4577-68FF-AF46-9AB2F6529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7217175C-E931-8670-A7FB-8D265D8A432B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E7233AF8-9700-3C85-0CDE-8EDFC9F3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1376CF0E-214E-7228-4764-1C560E389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469625-F06E-52D2-B12B-08CA3D81ECD6}"/>
              </a:ext>
            </a:extLst>
          </p:cNvPr>
          <p:cNvSpPr txBox="1"/>
          <p:nvPr/>
        </p:nvSpPr>
        <p:spPr>
          <a:xfrm>
            <a:off x="2286000" y="272643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98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MUCHAS GRACIAS POR VUESTRA ATENCIÓN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 dirty="0">
              <a:solidFill>
                <a:srgbClr val="98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latin typeface="Cavolini" panose="03000502040302020204" pitchFamily="66" charset="0"/>
                <a:cs typeface="Cavolini" panose="03000502040302020204" pitchFamily="66" charset="0"/>
              </a:rPr>
              <a:t>PARA CUALQUIER DUDA O CONSULTA: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Cavolini" panose="03000502040302020204" pitchFamily="66" charset="0"/>
                <a:cs typeface="Cavolini" panose="03000502040302020204" pitchFamily="66" charset="0"/>
                <a:hlinkClick r:id="rId4"/>
              </a:rPr>
              <a:t>ravalen@us.es</a:t>
            </a:r>
            <a:r>
              <a:rPr lang="es-ES" altLang="es-ES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s-ES" altLang="es-ES" sz="1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1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B2257-B216-C303-DF71-3087BE687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305628DA-2DDF-8CCE-097E-6E481C5FF75E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8B890622-F95F-34AE-84B6-FFB665A7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85C3F475-4658-F753-72A2-ED9952C8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E79FC00-4854-0CDB-9259-A48866197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092383"/>
              </p:ext>
            </p:extLst>
          </p:nvPr>
        </p:nvGraphicFramePr>
        <p:xfrm>
          <a:off x="1364289" y="1668379"/>
          <a:ext cx="6128084" cy="408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245657F-7765-E974-3B4A-6E751BEDF849}"/>
              </a:ext>
            </a:extLst>
          </p:cNvPr>
          <p:cNvSpPr txBox="1"/>
          <p:nvPr/>
        </p:nvSpPr>
        <p:spPr>
          <a:xfrm>
            <a:off x="1446144" y="414122"/>
            <a:ext cx="6526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Fuentes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283127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F657D750-425C-833B-AD5E-1AD426D91841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A1C0541F-CFC6-D8AB-1151-102219BB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7BAA357F-1354-8773-57DF-80859853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hlinkClick r:id="rId4"/>
            <a:extLst>
              <a:ext uri="{FF2B5EF4-FFF2-40B4-BE49-F238E27FC236}">
                <a16:creationId xmlns:a16="http://schemas.microsoft.com/office/drawing/2014/main" id="{42D72BBE-E869-0A55-E624-709E5A66C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5905"/>
            <a:ext cx="9144000" cy="5406189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2CAFE71-EBC4-5A27-BF34-8A2E3CCC0E14}"/>
              </a:ext>
            </a:extLst>
          </p:cNvPr>
          <p:cNvSpPr/>
          <p:nvPr/>
        </p:nvSpPr>
        <p:spPr>
          <a:xfrm>
            <a:off x="1090111" y="2786146"/>
            <a:ext cx="6676440" cy="299987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La web de la Biblioteca es el punto de arranque de cualquiera de las fuentes de información científico-técnica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D19FB17-30D8-4395-6A10-46D069F90964}"/>
              </a:ext>
            </a:extLst>
          </p:cNvPr>
          <p:cNvSpPr txBox="1"/>
          <p:nvPr/>
        </p:nvSpPr>
        <p:spPr>
          <a:xfrm>
            <a:off x="2285999" y="142874"/>
            <a:ext cx="5285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hlinkClick r:id="rId4"/>
              </a:rPr>
              <a:t>https://bib.us.es/ingenieros/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777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94484-3052-88F0-4943-353C70C7E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A7D1E25F-DBA3-F0F9-58D7-60F6581B4C51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F975A1DF-E120-2B8D-29B3-FAA6C4DC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16DB28B7-C22F-9C92-4012-8D24A4630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4C46A74B-B864-ED86-7BA5-C7464D0B1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8325853" cy="5957563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25797C1C-37DA-382B-AC32-3932B68FA62C}"/>
              </a:ext>
            </a:extLst>
          </p:cNvPr>
          <p:cNvGrpSpPr/>
          <p:nvPr/>
        </p:nvGrpSpPr>
        <p:grpSpPr>
          <a:xfrm>
            <a:off x="2862509" y="4539504"/>
            <a:ext cx="5952879" cy="1305765"/>
            <a:chOff x="71988" y="118623"/>
            <a:chExt cx="5952879" cy="1305765"/>
          </a:xfrm>
          <a:solidFill>
            <a:srgbClr val="92D050"/>
          </a:solidFill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16C715A2-1886-A2F6-B580-C2F455733BF6}"/>
                </a:ext>
              </a:extLst>
            </p:cNvPr>
            <p:cNvSpPr/>
            <p:nvPr/>
          </p:nvSpPr>
          <p:spPr>
            <a:xfrm>
              <a:off x="71988" y="118623"/>
              <a:ext cx="5952879" cy="13057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D04A8F5A-CD0F-C5A9-019D-59976C268284}"/>
                </a:ext>
              </a:extLst>
            </p:cNvPr>
            <p:cNvSpPr txBox="1"/>
            <p:nvPr/>
          </p:nvSpPr>
          <p:spPr>
            <a:xfrm>
              <a:off x="110233" y="156868"/>
              <a:ext cx="5876389" cy="12292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latin typeface="Cavolini" panose="03000502040302020204" pitchFamily="66" charset="0"/>
                  <a:cs typeface="Cavolini" panose="03000502040302020204" pitchFamily="66" charset="0"/>
                </a:rPr>
                <a:t>Antes de empezar a buscar, planifica un momento tu búsqueda. ¡Te alegrarás...!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866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F239A-40E0-3840-063B-4EBC3C25F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6B921909-540E-C191-2B50-538DB104451F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9FC596F5-5D66-5B71-A92B-B7953A3D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A8BA9820-EC7D-8EEE-3C86-A557D2BB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hlinkClick r:id="rId4"/>
            <a:extLst>
              <a:ext uri="{FF2B5EF4-FFF2-40B4-BE49-F238E27FC236}">
                <a16:creationId xmlns:a16="http://schemas.microsoft.com/office/drawing/2014/main" id="{9D333F76-0FAD-AE71-6270-EFA0AF8F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7938"/>
            <a:ext cx="7427913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49C236B5-23BD-C5BA-680E-90F128F94F9D}"/>
              </a:ext>
            </a:extLst>
          </p:cNvPr>
          <p:cNvGrpSpPr/>
          <p:nvPr/>
        </p:nvGrpSpPr>
        <p:grpSpPr>
          <a:xfrm>
            <a:off x="2862509" y="4539504"/>
            <a:ext cx="5952879" cy="1305765"/>
            <a:chOff x="71988" y="118623"/>
            <a:chExt cx="5952879" cy="1305765"/>
          </a:xfrm>
          <a:solidFill>
            <a:srgbClr val="92D050"/>
          </a:solidFill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8B0064CE-992B-6F75-FEB4-44347A2F6B8D}"/>
                </a:ext>
              </a:extLst>
            </p:cNvPr>
            <p:cNvSpPr/>
            <p:nvPr/>
          </p:nvSpPr>
          <p:spPr>
            <a:xfrm>
              <a:off x="71988" y="118623"/>
              <a:ext cx="5952879" cy="13057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EDC26DF6-72AB-F61A-0120-570296C148D3}"/>
                </a:ext>
              </a:extLst>
            </p:cNvPr>
            <p:cNvSpPr txBox="1"/>
            <p:nvPr/>
          </p:nvSpPr>
          <p:spPr>
            <a:xfrm>
              <a:off x="110233" y="156868"/>
              <a:ext cx="5876389" cy="12292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4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Busca conceptos significativos...Elige una frase que resuma lo que quieres buscar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8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8D429-E818-3733-8F46-7E6B56F4B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1EFF2CD3-3A17-7768-4F66-AAF978025181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209E9E40-DCB7-69B2-0C90-0427300C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3861816B-F057-9DAF-7873-577C49246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0A126B4A-0BE5-DB3D-3259-235994C6A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906853" cy="5582429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A4BCFCF-C0C8-BC32-0967-AF123EA053E7}"/>
              </a:ext>
            </a:extLst>
          </p:cNvPr>
          <p:cNvGrpSpPr/>
          <p:nvPr/>
        </p:nvGrpSpPr>
        <p:grpSpPr>
          <a:xfrm>
            <a:off x="3219334" y="5124869"/>
            <a:ext cx="4289658" cy="915120"/>
            <a:chOff x="306404" y="15149"/>
            <a:chExt cx="4289658" cy="915120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C3488606-7C5D-2517-8FA7-F1659726A7BC}"/>
                </a:ext>
              </a:extLst>
            </p:cNvPr>
            <p:cNvSpPr/>
            <p:nvPr/>
          </p:nvSpPr>
          <p:spPr>
            <a:xfrm>
              <a:off x="306404" y="15149"/>
              <a:ext cx="4289658" cy="91512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C27348FB-DC9B-62AF-E388-6877965ABFB1}"/>
                </a:ext>
              </a:extLst>
            </p:cNvPr>
            <p:cNvSpPr txBox="1"/>
            <p:nvPr/>
          </p:nvSpPr>
          <p:spPr>
            <a:xfrm>
              <a:off x="351076" y="59821"/>
              <a:ext cx="4200314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139" tIns="0" rIns="162139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100" b="1" kern="1200" dirty="0">
                  <a:latin typeface="Comic Sans MS" panose="030F0702030302020204" pitchFamily="66" charset="0"/>
                </a:rPr>
                <a:t>El catálogo Fama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6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63760-419D-B155-AA49-997BC47B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FC7AE18A-F547-AB1C-B4EB-C7AF384244B2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D9C0A5A9-16B6-6060-22B8-69DE8345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78A08CC0-73D9-9C95-92D6-BCE28294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hlinkClick r:id="rId4"/>
            <a:extLst>
              <a:ext uri="{FF2B5EF4-FFF2-40B4-BE49-F238E27FC236}">
                <a16:creationId xmlns:a16="http://schemas.microsoft.com/office/drawing/2014/main" id="{D3A905A0-0423-A22E-EFC2-AFE0D05CB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60" y="184150"/>
            <a:ext cx="8440328" cy="5649113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E5F3D6D-8F34-400E-15C9-01547D27ED99}"/>
              </a:ext>
            </a:extLst>
          </p:cNvPr>
          <p:cNvGrpSpPr/>
          <p:nvPr/>
        </p:nvGrpSpPr>
        <p:grpSpPr>
          <a:xfrm>
            <a:off x="4182503" y="5300337"/>
            <a:ext cx="2363319" cy="915120"/>
            <a:chOff x="306404" y="15149"/>
            <a:chExt cx="4289658" cy="915120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5240A0DD-D147-AC24-A370-666D21BD5677}"/>
                </a:ext>
              </a:extLst>
            </p:cNvPr>
            <p:cNvSpPr/>
            <p:nvPr/>
          </p:nvSpPr>
          <p:spPr>
            <a:xfrm>
              <a:off x="306404" y="15149"/>
              <a:ext cx="4289658" cy="91512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827584CE-77C8-7A76-C21E-D7C90FA0B9EA}"/>
                </a:ext>
              </a:extLst>
            </p:cNvPr>
            <p:cNvSpPr txBox="1"/>
            <p:nvPr/>
          </p:nvSpPr>
          <p:spPr>
            <a:xfrm>
              <a:off x="351076" y="59821"/>
              <a:ext cx="4200314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139" tIns="0" rIns="162139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100" b="1" kern="1200" dirty="0">
                  <a:latin typeface="Comic Sans MS" panose="030F0702030302020204" pitchFamily="66" charset="0"/>
                </a:rPr>
                <a:t>Revistas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38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F234F-3231-7476-54C4-6E7B4C373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1B804C47-D46F-2318-C106-B3003A116E1C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C6BBBC5D-53C0-0A18-720C-E86504E9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990D7978-AD2A-0733-E723-D05CA7C4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9489629E-94B0-6495-9E73-576335449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9" y="184150"/>
            <a:ext cx="8554644" cy="5639587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B44A81B-4D52-0A02-BAD3-D410CA1134DD}"/>
              </a:ext>
            </a:extLst>
          </p:cNvPr>
          <p:cNvGrpSpPr/>
          <p:nvPr/>
        </p:nvGrpSpPr>
        <p:grpSpPr>
          <a:xfrm>
            <a:off x="2283502" y="5366177"/>
            <a:ext cx="4289658" cy="915120"/>
            <a:chOff x="306404" y="1421309"/>
            <a:chExt cx="4289658" cy="91512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7083B5A4-62DE-B260-4041-D0310516D2F6}"/>
                </a:ext>
              </a:extLst>
            </p:cNvPr>
            <p:cNvSpPr/>
            <p:nvPr/>
          </p:nvSpPr>
          <p:spPr>
            <a:xfrm>
              <a:off x="306404" y="1421309"/>
              <a:ext cx="4289658" cy="915120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DD0207FC-EB3A-A1E0-8A14-BB2BE3BEAEC3}"/>
                </a:ext>
              </a:extLst>
            </p:cNvPr>
            <p:cNvSpPr txBox="1"/>
            <p:nvPr/>
          </p:nvSpPr>
          <p:spPr>
            <a:xfrm>
              <a:off x="351076" y="1465981"/>
              <a:ext cx="4200314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139" tIns="0" rIns="162139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100" b="1" kern="1200" dirty="0">
                  <a:latin typeface="Comic Sans MS" panose="030F0702030302020204" pitchFamily="66" charset="0"/>
                </a:rPr>
                <a:t>Bases de datos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03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C7F1D-DA06-48F9-2D85-C2DB634EA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188D7F7D-A3B8-82FD-8B70-4D30BA4FA573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4F866BE1-6D29-A3B3-23F2-F5D5AABA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923BE3B2-FE94-AF18-E3C8-C909B9790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0A85C126-BDB2-B63B-C8BA-AC0C6EB45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04" y="184150"/>
            <a:ext cx="8449854" cy="5620534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22EED85-B096-C4F0-400B-AAA9D5E0E654}"/>
              </a:ext>
            </a:extLst>
          </p:cNvPr>
          <p:cNvGrpSpPr/>
          <p:nvPr/>
        </p:nvGrpSpPr>
        <p:grpSpPr>
          <a:xfrm>
            <a:off x="3726582" y="5527707"/>
            <a:ext cx="2257124" cy="915120"/>
            <a:chOff x="306404" y="2827469"/>
            <a:chExt cx="4289658" cy="91512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75730AC0-4048-AEB7-7299-3F1D8C3A3A57}"/>
                </a:ext>
              </a:extLst>
            </p:cNvPr>
            <p:cNvSpPr/>
            <p:nvPr/>
          </p:nvSpPr>
          <p:spPr>
            <a:xfrm>
              <a:off x="306404" y="2827469"/>
              <a:ext cx="4289658" cy="91512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A88F043E-847D-F079-4ABE-8E3802722EAC}"/>
                </a:ext>
              </a:extLst>
            </p:cNvPr>
            <p:cNvSpPr txBox="1"/>
            <p:nvPr/>
          </p:nvSpPr>
          <p:spPr>
            <a:xfrm>
              <a:off x="351075" y="2872141"/>
              <a:ext cx="4031570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139" tIns="0" rIns="162139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100" b="1" kern="1200" dirty="0">
                  <a:latin typeface="Comic Sans MS" panose="030F0702030302020204" pitchFamily="66" charset="0"/>
                </a:rPr>
                <a:t>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30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1799</TotalTime>
  <Words>202</Words>
  <Application>Microsoft Office PowerPoint</Application>
  <PresentationFormat>Presentación en pantalla (4:3)</PresentationFormat>
  <Paragraphs>46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Cavolini</vt:lpstr>
      <vt:lpstr>Comic Sans MS</vt:lpstr>
      <vt:lpstr>Tema de Office</vt:lpstr>
      <vt:lpstr>PBrush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Rafael Valenzuela Ruiz</dc:creator>
  <cp:lastModifiedBy>Rafael Valenzuela Ruiz</cp:lastModifiedBy>
  <cp:revision>3</cp:revision>
  <dcterms:created xsi:type="dcterms:W3CDTF">2025-02-20T11:28:25Z</dcterms:created>
  <dcterms:modified xsi:type="dcterms:W3CDTF">2025-02-24T13:00:53Z</dcterms:modified>
</cp:coreProperties>
</file>