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524" r:id="rId2"/>
    <p:sldId id="579" r:id="rId3"/>
    <p:sldId id="580" r:id="rId4"/>
    <p:sldId id="575" r:id="rId5"/>
    <p:sldId id="576" r:id="rId6"/>
    <p:sldId id="570" r:id="rId7"/>
    <p:sldId id="544" r:id="rId8"/>
    <p:sldId id="535" r:id="rId9"/>
    <p:sldId id="540" r:id="rId10"/>
    <p:sldId id="547" r:id="rId11"/>
    <p:sldId id="546" r:id="rId12"/>
    <p:sldId id="557" r:id="rId13"/>
    <p:sldId id="542" r:id="rId14"/>
    <p:sldId id="538" r:id="rId15"/>
    <p:sldId id="548" r:id="rId16"/>
    <p:sldId id="526" r:id="rId17"/>
    <p:sldId id="552" r:id="rId18"/>
    <p:sldId id="553" r:id="rId19"/>
    <p:sldId id="561" r:id="rId20"/>
    <p:sldId id="563" r:id="rId21"/>
    <p:sldId id="564" r:id="rId22"/>
    <p:sldId id="554" r:id="rId23"/>
    <p:sldId id="555" r:id="rId24"/>
    <p:sldId id="556" r:id="rId25"/>
    <p:sldId id="581" r:id="rId26"/>
    <p:sldId id="582" r:id="rId27"/>
    <p:sldId id="589" r:id="rId28"/>
    <p:sldId id="583" r:id="rId29"/>
    <p:sldId id="532" r:id="rId30"/>
    <p:sldId id="528" r:id="rId31"/>
    <p:sldId id="565" r:id="rId3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8552" autoAdjust="0"/>
  </p:normalViewPr>
  <p:slideViewPr>
    <p:cSldViewPr>
      <p:cViewPr varScale="1">
        <p:scale>
          <a:sx n="64" d="100"/>
          <a:sy n="64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21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escar.OSCA\Escritorio\MI%20TRABAJO\SUBCOMISI&#211;N%20COALBE\BB_PP\DURANTE\1er%20balance%20fichas%20bbp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escar.OSCA\Escritorio\MI%20TRABAJO\SUBCOMISI&#211;N%20COALBE\BB_PP\DURANTE\1er%20balance%20fichas%20bbp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escar.OSCA\Escritorio\MI%20TRABAJO\SUBCOMISI&#211;N%20COALBE\BB_PP\DURANTE\1er%20balance%20fichas%20bb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biblioteca'!$B$1:$B$12</c:f>
              <c:strCache>
                <c:ptCount val="12"/>
                <c:pt idx="0">
                  <c:v>Medicina</c:v>
                </c:pt>
                <c:pt idx="1">
                  <c:v>FCST</c:v>
                </c:pt>
                <c:pt idx="2">
                  <c:v>FEGP</c:v>
                </c:pt>
                <c:pt idx="3">
                  <c:v>General</c:v>
                </c:pt>
                <c:pt idx="4">
                  <c:v>Moliner</c:v>
                </c:pt>
                <c:pt idx="5">
                  <c:v>Veterinaria</c:v>
                </c:pt>
                <c:pt idx="6">
                  <c:v>Hypatia</c:v>
                </c:pt>
                <c:pt idx="7">
                  <c:v>Derecho</c:v>
                </c:pt>
                <c:pt idx="8">
                  <c:v>FEE</c:v>
                </c:pt>
                <c:pt idx="9">
                  <c:v>EPS</c:v>
                </c:pt>
                <c:pt idx="10">
                  <c:v>Ciencias</c:v>
                </c:pt>
                <c:pt idx="11">
                  <c:v>Teruel</c:v>
                </c:pt>
              </c:strCache>
            </c:strRef>
          </c:cat>
          <c:val>
            <c:numRef>
              <c:f>'Por biblioteca'!$C$1:$C$12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9-40DA-A1A9-B65A0F270A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7326976"/>
        <c:axId val="24248704"/>
      </c:barChart>
      <c:catAx>
        <c:axId val="7732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4248704"/>
        <c:crosses val="autoZero"/>
        <c:auto val="1"/>
        <c:lblAlgn val="ctr"/>
        <c:lblOffset val="100"/>
        <c:noMultiLvlLbl val="0"/>
      </c:catAx>
      <c:valAx>
        <c:axId val="242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32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'Por tema'!$A$2:$A$5</c:f>
              <c:strCache>
                <c:ptCount val="4"/>
                <c:pt idx="0">
                  <c:v>Comunicación interna</c:v>
                </c:pt>
                <c:pt idx="1">
                  <c:v>Nuevos servicios</c:v>
                </c:pt>
                <c:pt idx="2">
                  <c:v>Espacios</c:v>
                </c:pt>
                <c:pt idx="3">
                  <c:v>Comunicación y marketing</c:v>
                </c:pt>
              </c:strCache>
            </c:strRef>
          </c:cat>
          <c:val>
            <c:numRef>
              <c:f>'Por tema'!$B$2:$B$5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B-4066-88BF-C340290691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Nuevas</a:t>
                    </a:r>
                    <a:r>
                      <a:rPr lang="en-US" dirty="0"/>
                      <a:t>
</a:t>
                    </a:r>
                    <a:r>
                      <a:rPr lang="en-US" sz="3200" dirty="0">
                        <a:solidFill>
                          <a:srgbClr val="FF0000"/>
                        </a:solidFill>
                      </a:rPr>
                      <a:t>66 %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BA-45C1-AF03-C761A6393A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sz="1800" dirty="0"/>
                      <a:t>as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Jornadas</a:t>
                    </a:r>
                    <a:r>
                      <a:rPr lang="en-US" dirty="0"/>
                      <a:t> G9
</a:t>
                    </a:r>
                    <a:r>
                      <a:rPr lang="en-US" sz="3200" dirty="0">
                        <a:solidFill>
                          <a:srgbClr val="FF0000"/>
                        </a:solidFill>
                      </a:rPr>
                      <a:t>34 %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BA-45C1-AF03-C761A6393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'Nueva-G9'!$A$2:$A$3</c:f>
              <c:strCache>
                <c:ptCount val="2"/>
                <c:pt idx="0">
                  <c:v>Nuevas</c:v>
                </c:pt>
                <c:pt idx="1">
                  <c:v>Jornadas G9</c:v>
                </c:pt>
              </c:strCache>
            </c:strRef>
          </c:cat>
          <c:val>
            <c:numRef>
              <c:f>'Nueva-G9'!$B$2:$B$3</c:f>
              <c:numCache>
                <c:formatCode>General</c:formatCode>
                <c:ptCount val="2"/>
                <c:pt idx="0">
                  <c:v>21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A-45C1-AF03-C761A6393A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24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A7F49-4AF2-408C-92F3-257CBAD228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F48846-14D5-4B36-BEF2-20C213EB884B}">
      <dgm:prSet phldrT="[Texto]"/>
      <dgm:spPr/>
      <dgm:t>
        <a:bodyPr/>
        <a:lstStyle/>
        <a:p>
          <a:r>
            <a:rPr lang="es-ES" dirty="0"/>
            <a:t>Objetivo </a:t>
          </a:r>
        </a:p>
      </dgm:t>
    </dgm:pt>
    <dgm:pt modelId="{D0B45792-4DED-4696-8944-F09843165177}" type="parTrans" cxnId="{8FC6A0D4-3458-4AC3-8FF9-D33B44B0354E}">
      <dgm:prSet/>
      <dgm:spPr/>
      <dgm:t>
        <a:bodyPr/>
        <a:lstStyle/>
        <a:p>
          <a:endParaRPr lang="es-ES"/>
        </a:p>
      </dgm:t>
    </dgm:pt>
    <dgm:pt modelId="{70868BCA-957C-469D-8DE3-015779206147}" type="sibTrans" cxnId="{8FC6A0D4-3458-4AC3-8FF9-D33B44B0354E}">
      <dgm:prSet/>
      <dgm:spPr/>
      <dgm:t>
        <a:bodyPr/>
        <a:lstStyle/>
        <a:p>
          <a:endParaRPr lang="es-ES"/>
        </a:p>
      </dgm:t>
    </dgm:pt>
    <dgm:pt modelId="{64751698-9FE6-4387-8C73-A0EC841AD3A2}">
      <dgm:prSet phldrT="[Texto]" custT="1"/>
      <dgm:spPr/>
      <dgm:t>
        <a:bodyPr/>
        <a:lstStyle/>
        <a:p>
          <a:r>
            <a:rPr lang="es-ES" sz="3600" dirty="0"/>
            <a:t>Contaros cómo hemos incorporado la </a:t>
          </a:r>
          <a:r>
            <a:rPr lang="es-ES" sz="3200" dirty="0"/>
            <a:t>gestión</a:t>
          </a:r>
          <a:r>
            <a:rPr lang="es-ES" sz="3600" dirty="0"/>
            <a:t> de la  buenas prácticas (BBPP) en BUZ, como motor de motivación/innovación</a:t>
          </a:r>
        </a:p>
      </dgm:t>
    </dgm:pt>
    <dgm:pt modelId="{A235330D-972F-4CB5-A37A-9A9D9F79B35C}" type="parTrans" cxnId="{503DEEF3-2FFF-4AB1-B352-60B52271B171}">
      <dgm:prSet/>
      <dgm:spPr/>
      <dgm:t>
        <a:bodyPr/>
        <a:lstStyle/>
        <a:p>
          <a:endParaRPr lang="es-ES"/>
        </a:p>
      </dgm:t>
    </dgm:pt>
    <dgm:pt modelId="{A85DF81E-3A74-4DF3-B072-B43C31937454}" type="sibTrans" cxnId="{503DEEF3-2FFF-4AB1-B352-60B52271B171}">
      <dgm:prSet/>
      <dgm:spPr/>
      <dgm:t>
        <a:bodyPr/>
        <a:lstStyle/>
        <a:p>
          <a:endParaRPr lang="es-ES"/>
        </a:p>
      </dgm:t>
    </dgm:pt>
    <dgm:pt modelId="{BCD645DD-43CB-450C-89F1-42E043EDAA8B}">
      <dgm:prSet phldrT="[Texto]"/>
      <dgm:spPr/>
      <dgm:t>
        <a:bodyPr/>
        <a:lstStyle/>
        <a:p>
          <a:r>
            <a:rPr lang="es-ES" dirty="0"/>
            <a:t>Contexto </a:t>
          </a:r>
        </a:p>
      </dgm:t>
    </dgm:pt>
    <dgm:pt modelId="{651D65F4-69FE-4206-B947-6E2C2B3B6A41}" type="parTrans" cxnId="{DA89C100-5CD5-4FFF-A697-1C661D92ED0D}">
      <dgm:prSet/>
      <dgm:spPr/>
      <dgm:t>
        <a:bodyPr/>
        <a:lstStyle/>
        <a:p>
          <a:endParaRPr lang="es-ES"/>
        </a:p>
      </dgm:t>
    </dgm:pt>
    <dgm:pt modelId="{CD508399-FD1B-4436-92C1-82DDB1D86B93}" type="sibTrans" cxnId="{DA89C100-5CD5-4FFF-A697-1C661D92ED0D}">
      <dgm:prSet/>
      <dgm:spPr/>
      <dgm:t>
        <a:bodyPr/>
        <a:lstStyle/>
        <a:p>
          <a:endParaRPr lang="es-ES"/>
        </a:p>
      </dgm:t>
    </dgm:pt>
    <dgm:pt modelId="{48E3745B-CA6F-4C59-8EE7-25347517F884}">
      <dgm:prSet phldrT="[Texto]" custT="1"/>
      <dgm:spPr/>
      <dgm:t>
        <a:bodyPr/>
        <a:lstStyle/>
        <a:p>
          <a:r>
            <a:rPr lang="es-ES" sz="3200" dirty="0"/>
            <a:t>1ª aparición BBPP: en el despliegue de los objetivos Plan estratégico BUZ 2012-2016</a:t>
          </a:r>
        </a:p>
      </dgm:t>
    </dgm:pt>
    <dgm:pt modelId="{4F1ABE5D-882B-4872-A4E3-F46962272991}" type="parTrans" cxnId="{AA46ED88-10CE-411D-B32E-FCCF6BCE5BFF}">
      <dgm:prSet/>
      <dgm:spPr/>
      <dgm:t>
        <a:bodyPr/>
        <a:lstStyle/>
        <a:p>
          <a:endParaRPr lang="es-ES"/>
        </a:p>
      </dgm:t>
    </dgm:pt>
    <dgm:pt modelId="{F1CBD8DA-E61C-4524-861F-CF7FF4FAD307}" type="sibTrans" cxnId="{AA46ED88-10CE-411D-B32E-FCCF6BCE5BFF}">
      <dgm:prSet/>
      <dgm:spPr/>
      <dgm:t>
        <a:bodyPr/>
        <a:lstStyle/>
        <a:p>
          <a:endParaRPr lang="es-ES"/>
        </a:p>
      </dgm:t>
    </dgm:pt>
    <dgm:pt modelId="{3DB0009B-1AD7-47DA-A4EB-FC5EF7BD60BA}">
      <dgm:prSet phldrT="[Texto]" custT="1"/>
      <dgm:spPr/>
      <dgm:t>
        <a:bodyPr/>
        <a:lstStyle/>
        <a:p>
          <a:endParaRPr lang="es-ES" sz="2800" dirty="0"/>
        </a:p>
      </dgm:t>
    </dgm:pt>
    <dgm:pt modelId="{4E574EFC-E6CF-41F2-902C-3B30DF3909B6}" type="parTrans" cxnId="{5B28B295-7CE6-4227-8275-30FFD862002F}">
      <dgm:prSet/>
      <dgm:spPr/>
      <dgm:t>
        <a:bodyPr/>
        <a:lstStyle/>
        <a:p>
          <a:endParaRPr lang="es-ES"/>
        </a:p>
      </dgm:t>
    </dgm:pt>
    <dgm:pt modelId="{0025437F-133F-4E46-BC44-754120ABCE7E}" type="sibTrans" cxnId="{5B28B295-7CE6-4227-8275-30FFD862002F}">
      <dgm:prSet/>
      <dgm:spPr/>
      <dgm:t>
        <a:bodyPr/>
        <a:lstStyle/>
        <a:p>
          <a:endParaRPr lang="es-ES"/>
        </a:p>
      </dgm:t>
    </dgm:pt>
    <dgm:pt modelId="{8698FF07-6514-4CC3-B5EF-B81CF8E1E246}">
      <dgm:prSet phldrT="[Texto]" custT="1"/>
      <dgm:spPr/>
      <dgm:t>
        <a:bodyPr/>
        <a:lstStyle/>
        <a:p>
          <a:r>
            <a:rPr lang="es-ES" sz="3200" dirty="0"/>
            <a:t>Objetivos Plan estratégico BUZ 2017-2020 </a:t>
          </a:r>
        </a:p>
      </dgm:t>
    </dgm:pt>
    <dgm:pt modelId="{15135F4B-6B2B-4A39-BBEE-223DE9483860}" type="parTrans" cxnId="{95F4952A-2D9B-4A35-863E-F703109E5A47}">
      <dgm:prSet/>
      <dgm:spPr/>
      <dgm:t>
        <a:bodyPr/>
        <a:lstStyle/>
        <a:p>
          <a:endParaRPr lang="es-ES"/>
        </a:p>
      </dgm:t>
    </dgm:pt>
    <dgm:pt modelId="{142919D5-1902-4348-8F73-3DA61CD0AA39}" type="sibTrans" cxnId="{95F4952A-2D9B-4A35-863E-F703109E5A47}">
      <dgm:prSet/>
      <dgm:spPr/>
      <dgm:t>
        <a:bodyPr/>
        <a:lstStyle/>
        <a:p>
          <a:endParaRPr lang="es-ES"/>
        </a:p>
      </dgm:t>
    </dgm:pt>
    <dgm:pt modelId="{B90B3938-014F-4ADC-9A86-2B078CE19ACF}">
      <dgm:prSet phldrT="[Texto]" custT="1"/>
      <dgm:spPr/>
      <dgm:t>
        <a:bodyPr/>
        <a:lstStyle/>
        <a:p>
          <a:r>
            <a:rPr lang="es-ES" sz="3200" dirty="0"/>
            <a:t>Acción de mejora tras Proceso EFQM 2015</a:t>
          </a:r>
        </a:p>
      </dgm:t>
    </dgm:pt>
    <dgm:pt modelId="{FCE9503F-1BD4-4F0D-BF7D-668329758CBE}" type="parTrans" cxnId="{20B7CB67-D612-45AB-A524-66C29AA57C02}">
      <dgm:prSet/>
      <dgm:spPr/>
      <dgm:t>
        <a:bodyPr/>
        <a:lstStyle/>
        <a:p>
          <a:endParaRPr lang="es-ES"/>
        </a:p>
      </dgm:t>
    </dgm:pt>
    <dgm:pt modelId="{45166CCA-7136-4D2E-905B-D55F2AAA59C5}" type="sibTrans" cxnId="{20B7CB67-D612-45AB-A524-66C29AA57C02}">
      <dgm:prSet/>
      <dgm:spPr/>
      <dgm:t>
        <a:bodyPr/>
        <a:lstStyle/>
        <a:p>
          <a:endParaRPr lang="es-ES"/>
        </a:p>
      </dgm:t>
    </dgm:pt>
    <dgm:pt modelId="{D9DC1360-8003-4956-9345-566FAF67D638}" type="pres">
      <dgm:prSet presAssocID="{DE0A7F49-4AF2-408C-92F3-257CBAD228AB}" presName="linear" presStyleCnt="0">
        <dgm:presLayoutVars>
          <dgm:animLvl val="lvl"/>
          <dgm:resizeHandles val="exact"/>
        </dgm:presLayoutVars>
      </dgm:prSet>
      <dgm:spPr/>
    </dgm:pt>
    <dgm:pt modelId="{A555C443-1969-4F7A-850E-D66878580AC6}" type="pres">
      <dgm:prSet presAssocID="{55F48846-14D5-4B36-BEF2-20C213EB884B}" presName="parentText" presStyleLbl="node1" presStyleIdx="0" presStyleCnt="2" custScaleY="67002">
        <dgm:presLayoutVars>
          <dgm:chMax val="0"/>
          <dgm:bulletEnabled val="1"/>
        </dgm:presLayoutVars>
      </dgm:prSet>
      <dgm:spPr/>
    </dgm:pt>
    <dgm:pt modelId="{A66DDDE7-AAE9-40BD-9943-208FA588D32F}" type="pres">
      <dgm:prSet presAssocID="{55F48846-14D5-4B36-BEF2-20C213EB884B}" presName="childText" presStyleLbl="revTx" presStyleIdx="0" presStyleCnt="2">
        <dgm:presLayoutVars>
          <dgm:bulletEnabled val="1"/>
        </dgm:presLayoutVars>
      </dgm:prSet>
      <dgm:spPr/>
    </dgm:pt>
    <dgm:pt modelId="{7FE57CFF-CA18-4ED7-A343-37160833C34C}" type="pres">
      <dgm:prSet presAssocID="{BCD645DD-43CB-450C-89F1-42E043EDAA8B}" presName="parentText" presStyleLbl="node1" presStyleIdx="1" presStyleCnt="2" custScaleY="69937" custLinFactNeighborX="-827" custLinFactNeighborY="-1637">
        <dgm:presLayoutVars>
          <dgm:chMax val="0"/>
          <dgm:bulletEnabled val="1"/>
        </dgm:presLayoutVars>
      </dgm:prSet>
      <dgm:spPr/>
    </dgm:pt>
    <dgm:pt modelId="{2F599ABC-C408-41A5-8690-B5821ED81F2E}" type="pres">
      <dgm:prSet presAssocID="{BCD645DD-43CB-450C-89F1-42E043EDAA8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A89C100-5CD5-4FFF-A697-1C661D92ED0D}" srcId="{DE0A7F49-4AF2-408C-92F3-257CBAD228AB}" destId="{BCD645DD-43CB-450C-89F1-42E043EDAA8B}" srcOrd="1" destOrd="0" parTransId="{651D65F4-69FE-4206-B947-6E2C2B3B6A41}" sibTransId="{CD508399-FD1B-4436-92C1-82DDB1D86B93}"/>
    <dgm:cxn modelId="{6D862412-34F5-4C73-8987-D020D93AA763}" type="presOf" srcId="{55F48846-14D5-4B36-BEF2-20C213EB884B}" destId="{A555C443-1969-4F7A-850E-D66878580AC6}" srcOrd="0" destOrd="0" presId="urn:microsoft.com/office/officeart/2005/8/layout/vList2"/>
    <dgm:cxn modelId="{95F4952A-2D9B-4A35-863E-F703109E5A47}" srcId="{BCD645DD-43CB-450C-89F1-42E043EDAA8B}" destId="{8698FF07-6514-4CC3-B5EF-B81CF8E1E246}" srcOrd="2" destOrd="0" parTransId="{15135F4B-6B2B-4A39-BBEE-223DE9483860}" sibTransId="{142919D5-1902-4348-8F73-3DA61CD0AA39}"/>
    <dgm:cxn modelId="{20B7CB67-D612-45AB-A524-66C29AA57C02}" srcId="{BCD645DD-43CB-450C-89F1-42E043EDAA8B}" destId="{B90B3938-014F-4ADC-9A86-2B078CE19ACF}" srcOrd="1" destOrd="0" parTransId="{FCE9503F-1BD4-4F0D-BF7D-668329758CBE}" sibTransId="{45166CCA-7136-4D2E-905B-D55F2AAA59C5}"/>
    <dgm:cxn modelId="{C3AB1B4A-EBB4-4BEC-87CE-301057B2227C}" type="presOf" srcId="{3DB0009B-1AD7-47DA-A4EB-FC5EF7BD60BA}" destId="{2F599ABC-C408-41A5-8690-B5821ED81F2E}" srcOrd="0" destOrd="3" presId="urn:microsoft.com/office/officeart/2005/8/layout/vList2"/>
    <dgm:cxn modelId="{AA46ED88-10CE-411D-B32E-FCCF6BCE5BFF}" srcId="{BCD645DD-43CB-450C-89F1-42E043EDAA8B}" destId="{48E3745B-CA6F-4C59-8EE7-25347517F884}" srcOrd="0" destOrd="0" parTransId="{4F1ABE5D-882B-4872-A4E3-F46962272991}" sibTransId="{F1CBD8DA-E61C-4524-861F-CF7FF4FAD307}"/>
    <dgm:cxn modelId="{E6B7958F-5906-45DA-B368-A55C180C131D}" type="presOf" srcId="{64751698-9FE6-4387-8C73-A0EC841AD3A2}" destId="{A66DDDE7-AAE9-40BD-9943-208FA588D32F}" srcOrd="0" destOrd="0" presId="urn:microsoft.com/office/officeart/2005/8/layout/vList2"/>
    <dgm:cxn modelId="{5B28B295-7CE6-4227-8275-30FFD862002F}" srcId="{BCD645DD-43CB-450C-89F1-42E043EDAA8B}" destId="{3DB0009B-1AD7-47DA-A4EB-FC5EF7BD60BA}" srcOrd="3" destOrd="0" parTransId="{4E574EFC-E6CF-41F2-902C-3B30DF3909B6}" sibTransId="{0025437F-133F-4E46-BC44-754120ABCE7E}"/>
    <dgm:cxn modelId="{749A849E-BC16-4844-A17C-4DC8B8368BF5}" type="presOf" srcId="{B90B3938-014F-4ADC-9A86-2B078CE19ACF}" destId="{2F599ABC-C408-41A5-8690-B5821ED81F2E}" srcOrd="0" destOrd="1" presId="urn:microsoft.com/office/officeart/2005/8/layout/vList2"/>
    <dgm:cxn modelId="{C4B5AEA7-4F95-40CB-A34B-60584003C70E}" type="presOf" srcId="{BCD645DD-43CB-450C-89F1-42E043EDAA8B}" destId="{7FE57CFF-CA18-4ED7-A343-37160833C34C}" srcOrd="0" destOrd="0" presId="urn:microsoft.com/office/officeart/2005/8/layout/vList2"/>
    <dgm:cxn modelId="{7B4AF7BA-2197-417F-B05E-BA7260EE6853}" type="presOf" srcId="{DE0A7F49-4AF2-408C-92F3-257CBAD228AB}" destId="{D9DC1360-8003-4956-9345-566FAF67D638}" srcOrd="0" destOrd="0" presId="urn:microsoft.com/office/officeart/2005/8/layout/vList2"/>
    <dgm:cxn modelId="{99CBFFBA-130C-43DC-B459-E9E6365E0750}" type="presOf" srcId="{48E3745B-CA6F-4C59-8EE7-25347517F884}" destId="{2F599ABC-C408-41A5-8690-B5821ED81F2E}" srcOrd="0" destOrd="0" presId="urn:microsoft.com/office/officeart/2005/8/layout/vList2"/>
    <dgm:cxn modelId="{E4CC1DBD-2617-48C8-AD0D-71CDD214C40A}" type="presOf" srcId="{8698FF07-6514-4CC3-B5EF-B81CF8E1E246}" destId="{2F599ABC-C408-41A5-8690-B5821ED81F2E}" srcOrd="0" destOrd="2" presId="urn:microsoft.com/office/officeart/2005/8/layout/vList2"/>
    <dgm:cxn modelId="{8FC6A0D4-3458-4AC3-8FF9-D33B44B0354E}" srcId="{DE0A7F49-4AF2-408C-92F3-257CBAD228AB}" destId="{55F48846-14D5-4B36-BEF2-20C213EB884B}" srcOrd="0" destOrd="0" parTransId="{D0B45792-4DED-4696-8944-F09843165177}" sibTransId="{70868BCA-957C-469D-8DE3-015779206147}"/>
    <dgm:cxn modelId="{503DEEF3-2FFF-4AB1-B352-60B52271B171}" srcId="{55F48846-14D5-4B36-BEF2-20C213EB884B}" destId="{64751698-9FE6-4387-8C73-A0EC841AD3A2}" srcOrd="0" destOrd="0" parTransId="{A235330D-972F-4CB5-A37A-9A9D9F79B35C}" sibTransId="{A85DF81E-3A74-4DF3-B072-B43C31937454}"/>
    <dgm:cxn modelId="{CBD616A9-D2CD-40AD-BA64-B675971F1529}" type="presParOf" srcId="{D9DC1360-8003-4956-9345-566FAF67D638}" destId="{A555C443-1969-4F7A-850E-D66878580AC6}" srcOrd="0" destOrd="0" presId="urn:microsoft.com/office/officeart/2005/8/layout/vList2"/>
    <dgm:cxn modelId="{33DC59E3-455F-48EF-9194-C85526F8447B}" type="presParOf" srcId="{D9DC1360-8003-4956-9345-566FAF67D638}" destId="{A66DDDE7-AAE9-40BD-9943-208FA588D32F}" srcOrd="1" destOrd="0" presId="urn:microsoft.com/office/officeart/2005/8/layout/vList2"/>
    <dgm:cxn modelId="{9132ECBC-3583-48E0-BD15-8C3C9AF269E1}" type="presParOf" srcId="{D9DC1360-8003-4956-9345-566FAF67D638}" destId="{7FE57CFF-CA18-4ED7-A343-37160833C34C}" srcOrd="2" destOrd="0" presId="urn:microsoft.com/office/officeart/2005/8/layout/vList2"/>
    <dgm:cxn modelId="{44963478-8355-414E-BAC9-08351FCD0D01}" type="presParOf" srcId="{D9DC1360-8003-4956-9345-566FAF67D638}" destId="{2F599ABC-C408-41A5-8690-B5821ED81F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F3524-32F2-41C0-BD40-CBC0A15DEE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46CC3F-357A-4B0C-B20C-2A7D6E3C4AD9}">
      <dgm:prSet phldrT="[Texto]" custT="1"/>
      <dgm:spPr/>
      <dgm:t>
        <a:bodyPr/>
        <a:lstStyle/>
        <a:p>
          <a:pPr algn="l"/>
          <a:r>
            <a:rPr lang="es-ES" sz="4400" dirty="0">
              <a:solidFill>
                <a:srgbClr val="FF0000"/>
              </a:solidFill>
            </a:rPr>
            <a:t>R</a:t>
          </a:r>
          <a:r>
            <a:rPr lang="es-ES" sz="3700" dirty="0"/>
            <a:t>esultados</a:t>
          </a:r>
        </a:p>
      </dgm:t>
    </dgm:pt>
    <dgm:pt modelId="{C15A1C2F-F4AD-4AA7-AE5F-9BAAE528617B}" type="parTrans" cxnId="{AD688B71-5A30-4122-B4E5-484A8363A6E9}">
      <dgm:prSet/>
      <dgm:spPr/>
      <dgm:t>
        <a:bodyPr/>
        <a:lstStyle/>
        <a:p>
          <a:endParaRPr lang="es-ES"/>
        </a:p>
      </dgm:t>
    </dgm:pt>
    <dgm:pt modelId="{7E9112C6-034B-4DAF-80B9-8334902EBE64}" type="sibTrans" cxnId="{AD688B71-5A30-4122-B4E5-484A8363A6E9}">
      <dgm:prSet/>
      <dgm:spPr/>
      <dgm:t>
        <a:bodyPr/>
        <a:lstStyle/>
        <a:p>
          <a:endParaRPr lang="es-ES"/>
        </a:p>
      </dgm:t>
    </dgm:pt>
    <dgm:pt modelId="{5B197F10-4BC6-4188-921E-B45AF648C5A1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</a:rPr>
            <a:t>Innovación     </a:t>
          </a:r>
          <a:r>
            <a:rPr lang="es-ES" sz="1400" dirty="0">
              <a:solidFill>
                <a:schemeClr val="tx1"/>
              </a:solidFill>
              <a:sym typeface="Wingdings"/>
            </a:rPr>
            <a:t></a:t>
          </a:r>
          <a:r>
            <a:rPr lang="es-ES" sz="2400" dirty="0">
              <a:solidFill>
                <a:schemeClr val="tx1"/>
              </a:solidFill>
              <a:sym typeface="Wingdings"/>
            </a:rPr>
            <a:t> Gestión Conocimiento</a:t>
          </a:r>
          <a:endParaRPr lang="es-ES" sz="2400" dirty="0">
            <a:solidFill>
              <a:schemeClr val="tx1"/>
            </a:solidFill>
          </a:endParaRPr>
        </a:p>
      </dgm:t>
    </dgm:pt>
    <dgm:pt modelId="{0C2906E4-20AA-4132-8C1E-89556F4740E4}" type="parTrans" cxnId="{2DC452C0-A7A6-4D45-8F79-C28615CFE440}">
      <dgm:prSet/>
      <dgm:spPr/>
      <dgm:t>
        <a:bodyPr/>
        <a:lstStyle/>
        <a:p>
          <a:endParaRPr lang="es-ES"/>
        </a:p>
      </dgm:t>
    </dgm:pt>
    <dgm:pt modelId="{2C727F90-840C-4342-B3E3-025D601F5CC6}" type="sibTrans" cxnId="{2DC452C0-A7A6-4D45-8F79-C28615CFE440}">
      <dgm:prSet/>
      <dgm:spPr/>
      <dgm:t>
        <a:bodyPr/>
        <a:lstStyle/>
        <a:p>
          <a:endParaRPr lang="es-ES"/>
        </a:p>
      </dgm:t>
    </dgm:pt>
    <dgm:pt modelId="{4F9D1CDD-07D0-446C-A6B3-7F452B13E4F7}">
      <dgm:prSet phldrT="[Texto]"/>
      <dgm:spPr/>
      <dgm:t>
        <a:bodyPr/>
        <a:lstStyle/>
        <a:p>
          <a:r>
            <a:rPr lang="es-ES" sz="2400" dirty="0"/>
            <a:t>Motivación</a:t>
          </a:r>
        </a:p>
      </dgm:t>
    </dgm:pt>
    <dgm:pt modelId="{F4A85569-85FA-4F71-99B9-C0FAD802E5B5}" type="parTrans" cxnId="{393E6775-C8E7-4099-9BF2-0737573F0774}">
      <dgm:prSet/>
      <dgm:spPr/>
      <dgm:t>
        <a:bodyPr/>
        <a:lstStyle/>
        <a:p>
          <a:endParaRPr lang="es-ES"/>
        </a:p>
      </dgm:t>
    </dgm:pt>
    <dgm:pt modelId="{D46AA0FC-6ABC-49DA-AC24-6CE445CD2CE5}" type="sibTrans" cxnId="{393E6775-C8E7-4099-9BF2-0737573F0774}">
      <dgm:prSet/>
      <dgm:spPr/>
      <dgm:t>
        <a:bodyPr/>
        <a:lstStyle/>
        <a:p>
          <a:endParaRPr lang="es-ES"/>
        </a:p>
      </dgm:t>
    </dgm:pt>
    <dgm:pt modelId="{D04F5699-0E98-47A7-B034-3E1B3B4B9270}">
      <dgm:prSet phldrT="[Texto]" custT="1"/>
      <dgm:spPr/>
      <dgm:t>
        <a:bodyPr/>
        <a:lstStyle/>
        <a:p>
          <a:pPr algn="l"/>
          <a:r>
            <a:rPr lang="es-ES" sz="4400" dirty="0">
              <a:solidFill>
                <a:srgbClr val="FF0000"/>
              </a:solidFill>
            </a:rPr>
            <a:t>E</a:t>
          </a:r>
          <a:r>
            <a:rPr lang="es-ES" sz="3700" dirty="0"/>
            <a:t>nfoques</a:t>
          </a:r>
        </a:p>
      </dgm:t>
    </dgm:pt>
    <dgm:pt modelId="{D6F035D0-28EF-4C7E-BCBC-122428758B68}" type="parTrans" cxnId="{3931F40E-70CB-4126-8EE9-4A98103671E7}">
      <dgm:prSet/>
      <dgm:spPr/>
      <dgm:t>
        <a:bodyPr/>
        <a:lstStyle/>
        <a:p>
          <a:endParaRPr lang="es-ES"/>
        </a:p>
      </dgm:t>
    </dgm:pt>
    <dgm:pt modelId="{05F36882-AE82-46AD-83C3-6F317C891B46}" type="sibTrans" cxnId="{3931F40E-70CB-4126-8EE9-4A98103671E7}">
      <dgm:prSet/>
      <dgm:spPr/>
      <dgm:t>
        <a:bodyPr/>
        <a:lstStyle/>
        <a:p>
          <a:endParaRPr lang="es-ES"/>
        </a:p>
      </dgm:t>
    </dgm:pt>
    <dgm:pt modelId="{ECD78E2C-0A85-40D3-9259-E8334E868BD0}">
      <dgm:prSet phldrT="[Texto]" custT="1"/>
      <dgm:spPr/>
      <dgm:t>
        <a:bodyPr/>
        <a:lstStyle/>
        <a:p>
          <a:r>
            <a:rPr lang="es-ES" sz="2400" dirty="0"/>
            <a:t>Plan estratégico</a:t>
          </a:r>
        </a:p>
      </dgm:t>
    </dgm:pt>
    <dgm:pt modelId="{AB4B7B61-B9F3-46CE-AD3C-EBB2E3E45554}" type="parTrans" cxnId="{BB74FBE2-D829-41F5-B7C4-581803EFE1B5}">
      <dgm:prSet/>
      <dgm:spPr/>
      <dgm:t>
        <a:bodyPr/>
        <a:lstStyle/>
        <a:p>
          <a:endParaRPr lang="es-ES"/>
        </a:p>
      </dgm:t>
    </dgm:pt>
    <dgm:pt modelId="{C7BB0576-1D5B-4428-A203-817CAC42A175}" type="sibTrans" cxnId="{BB74FBE2-D829-41F5-B7C4-581803EFE1B5}">
      <dgm:prSet/>
      <dgm:spPr/>
      <dgm:t>
        <a:bodyPr/>
        <a:lstStyle/>
        <a:p>
          <a:endParaRPr lang="es-ES"/>
        </a:p>
      </dgm:t>
    </dgm:pt>
    <dgm:pt modelId="{822B5AC8-AE1A-4A86-8F1C-3BA191CC50C7}">
      <dgm:prSet phldrT="[Texto]" custT="1"/>
      <dgm:spPr/>
      <dgm:t>
        <a:bodyPr/>
        <a:lstStyle/>
        <a:p>
          <a:pPr algn="l"/>
          <a:r>
            <a:rPr lang="es-ES" sz="4400" dirty="0">
              <a:solidFill>
                <a:srgbClr val="FF0000"/>
              </a:solidFill>
            </a:rPr>
            <a:t>D</a:t>
          </a:r>
          <a:r>
            <a:rPr lang="es-ES" sz="3700" dirty="0"/>
            <a:t>espliegue</a:t>
          </a:r>
        </a:p>
      </dgm:t>
    </dgm:pt>
    <dgm:pt modelId="{715E2D5E-4A8A-4B9C-8F73-C719FAD15FE3}" type="parTrans" cxnId="{F5C3FE7A-54BC-4374-A747-6579E0826EC6}">
      <dgm:prSet/>
      <dgm:spPr/>
      <dgm:t>
        <a:bodyPr/>
        <a:lstStyle/>
        <a:p>
          <a:endParaRPr lang="es-ES"/>
        </a:p>
      </dgm:t>
    </dgm:pt>
    <dgm:pt modelId="{9094E270-19F8-4AC6-A5D3-336C3DE530BE}" type="sibTrans" cxnId="{F5C3FE7A-54BC-4374-A747-6579E0826EC6}">
      <dgm:prSet/>
      <dgm:spPr/>
      <dgm:t>
        <a:bodyPr/>
        <a:lstStyle/>
        <a:p>
          <a:endParaRPr lang="es-ES"/>
        </a:p>
      </dgm:t>
    </dgm:pt>
    <dgm:pt modelId="{3E18994A-7A1B-4210-BA21-A1FC7E5A1513}">
      <dgm:prSet phldrT="[Texto]" custT="1"/>
      <dgm:spPr/>
      <dgm:t>
        <a:bodyPr/>
        <a:lstStyle/>
        <a:p>
          <a:r>
            <a:rPr lang="es-ES" sz="2400" dirty="0"/>
            <a:t>Personal de atención al público</a:t>
          </a:r>
        </a:p>
      </dgm:t>
    </dgm:pt>
    <dgm:pt modelId="{39511210-46FF-43BE-B590-45ADC13809D2}" type="parTrans" cxnId="{79697BBE-A3D2-464A-9CC8-1912A49EC997}">
      <dgm:prSet/>
      <dgm:spPr/>
      <dgm:t>
        <a:bodyPr/>
        <a:lstStyle/>
        <a:p>
          <a:endParaRPr lang="es-ES"/>
        </a:p>
      </dgm:t>
    </dgm:pt>
    <dgm:pt modelId="{3C45D38B-2711-40B2-AD76-CF37AC99D7DC}" type="sibTrans" cxnId="{79697BBE-A3D2-464A-9CC8-1912A49EC997}">
      <dgm:prSet/>
      <dgm:spPr/>
      <dgm:t>
        <a:bodyPr/>
        <a:lstStyle/>
        <a:p>
          <a:endParaRPr lang="es-ES"/>
        </a:p>
      </dgm:t>
    </dgm:pt>
    <dgm:pt modelId="{CCA6EB27-A28F-4B46-9A9A-42053DD492A5}">
      <dgm:prSet phldrT="[Texto]" custT="1"/>
      <dgm:spPr/>
      <dgm:t>
        <a:bodyPr/>
        <a:lstStyle/>
        <a:p>
          <a:pPr algn="l"/>
          <a:r>
            <a:rPr lang="es-ES" sz="4400" dirty="0">
              <a:solidFill>
                <a:srgbClr val="FF0000"/>
              </a:solidFill>
            </a:rPr>
            <a:t>E</a:t>
          </a:r>
          <a:r>
            <a:rPr lang="es-ES" sz="3700" dirty="0"/>
            <a:t>valuación </a:t>
          </a:r>
          <a:r>
            <a:rPr lang="es-ES" sz="4400" dirty="0">
              <a:solidFill>
                <a:srgbClr val="FF0000"/>
              </a:solidFill>
            </a:rPr>
            <a:t>R</a:t>
          </a:r>
          <a:r>
            <a:rPr lang="es-ES" sz="3700" dirty="0"/>
            <a:t>evisión</a:t>
          </a:r>
        </a:p>
      </dgm:t>
    </dgm:pt>
    <dgm:pt modelId="{4529AC2B-AD01-4A46-B7AC-0A0558387395}" type="parTrans" cxnId="{9AD3CAD0-AA09-417E-921D-582EFB8348AC}">
      <dgm:prSet/>
      <dgm:spPr/>
      <dgm:t>
        <a:bodyPr/>
        <a:lstStyle/>
        <a:p>
          <a:endParaRPr lang="es-ES"/>
        </a:p>
      </dgm:t>
    </dgm:pt>
    <dgm:pt modelId="{0B38C706-75E1-4459-8B84-099AA74380A5}" type="sibTrans" cxnId="{9AD3CAD0-AA09-417E-921D-582EFB8348AC}">
      <dgm:prSet/>
      <dgm:spPr/>
      <dgm:t>
        <a:bodyPr/>
        <a:lstStyle/>
        <a:p>
          <a:endParaRPr lang="es-ES"/>
        </a:p>
      </dgm:t>
    </dgm:pt>
    <dgm:pt modelId="{750D424E-9691-409C-B7F1-7D3DB2062EA2}">
      <dgm:prSet phldrT="[Texto]" custT="1"/>
      <dgm:spPr/>
      <dgm:t>
        <a:bodyPr/>
        <a:lstStyle/>
        <a:p>
          <a:r>
            <a:rPr lang="es-ES" sz="2400" dirty="0"/>
            <a:t>30 BBPP /Resultados encuesta de clima</a:t>
          </a:r>
        </a:p>
      </dgm:t>
    </dgm:pt>
    <dgm:pt modelId="{5BA32FA8-2913-478E-8A2A-7B351EA01D88}" type="parTrans" cxnId="{03AB6C9B-FF25-453E-8D55-60328F6A4F30}">
      <dgm:prSet/>
      <dgm:spPr/>
      <dgm:t>
        <a:bodyPr/>
        <a:lstStyle/>
        <a:p>
          <a:endParaRPr lang="es-ES"/>
        </a:p>
      </dgm:t>
    </dgm:pt>
    <dgm:pt modelId="{7A46FBB1-706F-4969-B2EB-71EAC9566E45}" type="sibTrans" cxnId="{03AB6C9B-FF25-453E-8D55-60328F6A4F30}">
      <dgm:prSet/>
      <dgm:spPr/>
      <dgm:t>
        <a:bodyPr/>
        <a:lstStyle/>
        <a:p>
          <a:endParaRPr lang="es-ES"/>
        </a:p>
      </dgm:t>
    </dgm:pt>
    <dgm:pt modelId="{A8970CD0-9842-4014-B6B7-D75A89763F29}">
      <dgm:prSet phldrT="[Texto]" custT="1"/>
      <dgm:spPr/>
      <dgm:t>
        <a:bodyPr/>
        <a:lstStyle/>
        <a:p>
          <a:r>
            <a:rPr lang="es-ES" sz="2400" dirty="0"/>
            <a:t>Personal “formadores” CCII </a:t>
          </a:r>
        </a:p>
      </dgm:t>
    </dgm:pt>
    <dgm:pt modelId="{3D8C48F9-DCC0-4CB7-ABAF-C61E80500800}" type="parTrans" cxnId="{5405B5B0-07D9-461F-AF51-4158B1A7D9A8}">
      <dgm:prSet/>
      <dgm:spPr/>
      <dgm:t>
        <a:bodyPr/>
        <a:lstStyle/>
        <a:p>
          <a:endParaRPr lang="es-ES"/>
        </a:p>
      </dgm:t>
    </dgm:pt>
    <dgm:pt modelId="{F09A46D9-2BA7-4FE9-A7A8-B1DD81A1D468}" type="sibTrans" cxnId="{5405B5B0-07D9-461F-AF51-4158B1A7D9A8}">
      <dgm:prSet/>
      <dgm:spPr/>
      <dgm:t>
        <a:bodyPr/>
        <a:lstStyle/>
        <a:p>
          <a:endParaRPr lang="es-ES"/>
        </a:p>
      </dgm:t>
    </dgm:pt>
    <dgm:pt modelId="{5229372C-BBB5-4BD4-BC2E-6D87C28EA686}">
      <dgm:prSet phldrT="[Texto]" custT="1"/>
      <dgm:spPr/>
      <dgm:t>
        <a:bodyPr/>
        <a:lstStyle/>
        <a:p>
          <a:r>
            <a:rPr lang="es-ES" sz="2400" dirty="0"/>
            <a:t>Planes futuros: mayor despliegue</a:t>
          </a:r>
        </a:p>
      </dgm:t>
    </dgm:pt>
    <dgm:pt modelId="{266A31F4-23F3-4973-8862-A9050E9E02B8}" type="parTrans" cxnId="{8E36CD98-9FB9-49FB-B27B-5CD3E51506D8}">
      <dgm:prSet/>
      <dgm:spPr/>
      <dgm:t>
        <a:bodyPr/>
        <a:lstStyle/>
        <a:p>
          <a:endParaRPr lang="es-ES"/>
        </a:p>
      </dgm:t>
    </dgm:pt>
    <dgm:pt modelId="{C056716E-E22F-42F7-A29E-DDDC65955387}" type="sibTrans" cxnId="{8E36CD98-9FB9-49FB-B27B-5CD3E51506D8}">
      <dgm:prSet/>
      <dgm:spPr/>
      <dgm:t>
        <a:bodyPr/>
        <a:lstStyle/>
        <a:p>
          <a:endParaRPr lang="es-ES"/>
        </a:p>
      </dgm:t>
    </dgm:pt>
    <dgm:pt modelId="{B702E44F-CD3C-42CF-B1EE-6AEA5A2AB43A}" type="pres">
      <dgm:prSet presAssocID="{4C8F3524-32F2-41C0-BD40-CBC0A15DEEA5}" presName="Name0" presStyleCnt="0">
        <dgm:presLayoutVars>
          <dgm:dir/>
          <dgm:animLvl val="lvl"/>
          <dgm:resizeHandles val="exact"/>
        </dgm:presLayoutVars>
      </dgm:prSet>
      <dgm:spPr/>
    </dgm:pt>
    <dgm:pt modelId="{F2018028-C9C5-4EBE-BC52-8169935CD4BF}" type="pres">
      <dgm:prSet presAssocID="{5E46CC3F-357A-4B0C-B20C-2A7D6E3C4AD9}" presName="linNode" presStyleCnt="0"/>
      <dgm:spPr/>
    </dgm:pt>
    <dgm:pt modelId="{A07F8F6D-3D0F-4BEC-ADE2-0C9C06F369EA}" type="pres">
      <dgm:prSet presAssocID="{5E46CC3F-357A-4B0C-B20C-2A7D6E3C4AD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518378D-A99A-43A8-9F23-93B0E2BE906E}" type="pres">
      <dgm:prSet presAssocID="{5E46CC3F-357A-4B0C-B20C-2A7D6E3C4AD9}" presName="descendantText" presStyleLbl="alignAccFollowNode1" presStyleIdx="0" presStyleCnt="4">
        <dgm:presLayoutVars>
          <dgm:bulletEnabled val="1"/>
        </dgm:presLayoutVars>
      </dgm:prSet>
      <dgm:spPr/>
    </dgm:pt>
    <dgm:pt modelId="{B333ED30-7107-4AB6-8912-C7610A0997B1}" type="pres">
      <dgm:prSet presAssocID="{7E9112C6-034B-4DAF-80B9-8334902EBE64}" presName="sp" presStyleCnt="0"/>
      <dgm:spPr/>
    </dgm:pt>
    <dgm:pt modelId="{8C1F436A-31BD-4AD1-B5A0-D171F26A07EB}" type="pres">
      <dgm:prSet presAssocID="{D04F5699-0E98-47A7-B034-3E1B3B4B9270}" presName="linNode" presStyleCnt="0"/>
      <dgm:spPr/>
    </dgm:pt>
    <dgm:pt modelId="{E033E053-B1C4-41C3-8F63-A0D7BAD33879}" type="pres">
      <dgm:prSet presAssocID="{D04F5699-0E98-47A7-B034-3E1B3B4B927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43CEF41-F2FA-41ED-8659-FB036F01BE6B}" type="pres">
      <dgm:prSet presAssocID="{D04F5699-0E98-47A7-B034-3E1B3B4B9270}" presName="descendantText" presStyleLbl="alignAccFollowNode1" presStyleIdx="1" presStyleCnt="4">
        <dgm:presLayoutVars>
          <dgm:bulletEnabled val="1"/>
        </dgm:presLayoutVars>
      </dgm:prSet>
      <dgm:spPr/>
    </dgm:pt>
    <dgm:pt modelId="{1539B748-5B97-43FD-A8D1-F5B338054CA2}" type="pres">
      <dgm:prSet presAssocID="{05F36882-AE82-46AD-83C3-6F317C891B46}" presName="sp" presStyleCnt="0"/>
      <dgm:spPr/>
    </dgm:pt>
    <dgm:pt modelId="{A19D2109-D7B3-4A20-A59C-6F11CC4F4D01}" type="pres">
      <dgm:prSet presAssocID="{822B5AC8-AE1A-4A86-8F1C-3BA191CC50C7}" presName="linNode" presStyleCnt="0"/>
      <dgm:spPr/>
    </dgm:pt>
    <dgm:pt modelId="{089FED6A-1362-4A9A-85E2-FCEFFCE0273E}" type="pres">
      <dgm:prSet presAssocID="{822B5AC8-AE1A-4A86-8F1C-3BA191CC50C7}" presName="parentText" presStyleLbl="node1" presStyleIdx="2" presStyleCnt="4" custLinFactNeighborY="3434">
        <dgm:presLayoutVars>
          <dgm:chMax val="1"/>
          <dgm:bulletEnabled val="1"/>
        </dgm:presLayoutVars>
      </dgm:prSet>
      <dgm:spPr/>
    </dgm:pt>
    <dgm:pt modelId="{3F3732B4-E5E1-4340-AEC1-D50C12420097}" type="pres">
      <dgm:prSet presAssocID="{822B5AC8-AE1A-4A86-8F1C-3BA191CC50C7}" presName="descendantText" presStyleLbl="alignAccFollowNode1" presStyleIdx="2" presStyleCnt="4">
        <dgm:presLayoutVars>
          <dgm:bulletEnabled val="1"/>
        </dgm:presLayoutVars>
      </dgm:prSet>
      <dgm:spPr/>
    </dgm:pt>
    <dgm:pt modelId="{D0D3C991-75DF-4C2D-B5D4-A5B38D5E581E}" type="pres">
      <dgm:prSet presAssocID="{9094E270-19F8-4AC6-A5D3-336C3DE530BE}" presName="sp" presStyleCnt="0"/>
      <dgm:spPr/>
    </dgm:pt>
    <dgm:pt modelId="{2A0FCB09-F07B-41EE-BD7E-FCBF153F39B7}" type="pres">
      <dgm:prSet presAssocID="{CCA6EB27-A28F-4B46-9A9A-42053DD492A5}" presName="linNode" presStyleCnt="0"/>
      <dgm:spPr/>
    </dgm:pt>
    <dgm:pt modelId="{DE8AA269-0C6E-48E9-A085-02D17CC4731D}" type="pres">
      <dgm:prSet presAssocID="{CCA6EB27-A28F-4B46-9A9A-42053DD492A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BBEDA41-39B5-4819-BB70-765B78FCA211}" type="pres">
      <dgm:prSet presAssocID="{CCA6EB27-A28F-4B46-9A9A-42053DD492A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931F40E-70CB-4126-8EE9-4A98103671E7}" srcId="{4C8F3524-32F2-41C0-BD40-CBC0A15DEEA5}" destId="{D04F5699-0E98-47A7-B034-3E1B3B4B9270}" srcOrd="1" destOrd="0" parTransId="{D6F035D0-28EF-4C7E-BCBC-122428758B68}" sibTransId="{05F36882-AE82-46AD-83C3-6F317C891B46}"/>
    <dgm:cxn modelId="{14A74619-43C5-4ABE-A83C-3AA29BFA7561}" type="presOf" srcId="{4F9D1CDD-07D0-446C-A6B3-7F452B13E4F7}" destId="{1518378D-A99A-43A8-9F23-93B0E2BE906E}" srcOrd="0" destOrd="1" presId="urn:microsoft.com/office/officeart/2005/8/layout/vList5"/>
    <dgm:cxn modelId="{1A37B15E-B3F3-4A2A-8AB0-00D0EB83584C}" type="presOf" srcId="{3E18994A-7A1B-4210-BA21-A1FC7E5A1513}" destId="{3F3732B4-E5E1-4340-AEC1-D50C12420097}" srcOrd="0" destOrd="1" presId="urn:microsoft.com/office/officeart/2005/8/layout/vList5"/>
    <dgm:cxn modelId="{D45E876A-211A-4F49-B1F6-5312E964C06E}" type="presOf" srcId="{A8970CD0-9842-4014-B6B7-D75A89763F29}" destId="{3F3732B4-E5E1-4340-AEC1-D50C12420097}" srcOrd="0" destOrd="0" presId="urn:microsoft.com/office/officeart/2005/8/layout/vList5"/>
    <dgm:cxn modelId="{AD688B71-5A30-4122-B4E5-484A8363A6E9}" srcId="{4C8F3524-32F2-41C0-BD40-CBC0A15DEEA5}" destId="{5E46CC3F-357A-4B0C-B20C-2A7D6E3C4AD9}" srcOrd="0" destOrd="0" parTransId="{C15A1C2F-F4AD-4AA7-AE5F-9BAAE528617B}" sibTransId="{7E9112C6-034B-4DAF-80B9-8334902EBE64}"/>
    <dgm:cxn modelId="{393E6775-C8E7-4099-9BF2-0737573F0774}" srcId="{5E46CC3F-357A-4B0C-B20C-2A7D6E3C4AD9}" destId="{4F9D1CDD-07D0-446C-A6B3-7F452B13E4F7}" srcOrd="1" destOrd="0" parTransId="{F4A85569-85FA-4F71-99B9-C0FAD802E5B5}" sibTransId="{D46AA0FC-6ABC-49DA-AC24-6CE445CD2CE5}"/>
    <dgm:cxn modelId="{F5C3FE7A-54BC-4374-A747-6579E0826EC6}" srcId="{4C8F3524-32F2-41C0-BD40-CBC0A15DEEA5}" destId="{822B5AC8-AE1A-4A86-8F1C-3BA191CC50C7}" srcOrd="2" destOrd="0" parTransId="{715E2D5E-4A8A-4B9C-8F73-C719FAD15FE3}" sibTransId="{9094E270-19F8-4AC6-A5D3-336C3DE530BE}"/>
    <dgm:cxn modelId="{20059F7F-37C1-48F3-8347-C95E52375DFE}" type="presOf" srcId="{750D424E-9691-409C-B7F1-7D3DB2062EA2}" destId="{1BBEDA41-39B5-4819-BB70-765B78FCA211}" srcOrd="0" destOrd="0" presId="urn:microsoft.com/office/officeart/2005/8/layout/vList5"/>
    <dgm:cxn modelId="{90FA5182-B379-488D-B231-FC77FC6581ED}" type="presOf" srcId="{D04F5699-0E98-47A7-B034-3E1B3B4B9270}" destId="{E033E053-B1C4-41C3-8F63-A0D7BAD33879}" srcOrd="0" destOrd="0" presId="urn:microsoft.com/office/officeart/2005/8/layout/vList5"/>
    <dgm:cxn modelId="{85F45490-CD22-48E4-B552-B0852B79B377}" type="presOf" srcId="{5E46CC3F-357A-4B0C-B20C-2A7D6E3C4AD9}" destId="{A07F8F6D-3D0F-4BEC-ADE2-0C9C06F369EA}" srcOrd="0" destOrd="0" presId="urn:microsoft.com/office/officeart/2005/8/layout/vList5"/>
    <dgm:cxn modelId="{97369A91-543F-487E-9E9A-201FA541D179}" type="presOf" srcId="{5229372C-BBB5-4BD4-BC2E-6D87C28EA686}" destId="{1BBEDA41-39B5-4819-BB70-765B78FCA211}" srcOrd="0" destOrd="1" presId="urn:microsoft.com/office/officeart/2005/8/layout/vList5"/>
    <dgm:cxn modelId="{8E36CD98-9FB9-49FB-B27B-5CD3E51506D8}" srcId="{CCA6EB27-A28F-4B46-9A9A-42053DD492A5}" destId="{5229372C-BBB5-4BD4-BC2E-6D87C28EA686}" srcOrd="1" destOrd="0" parTransId="{266A31F4-23F3-4973-8862-A9050E9E02B8}" sibTransId="{C056716E-E22F-42F7-A29E-DDDC65955387}"/>
    <dgm:cxn modelId="{03AB6C9B-FF25-453E-8D55-60328F6A4F30}" srcId="{CCA6EB27-A28F-4B46-9A9A-42053DD492A5}" destId="{750D424E-9691-409C-B7F1-7D3DB2062EA2}" srcOrd="0" destOrd="0" parTransId="{5BA32FA8-2913-478E-8A2A-7B351EA01D88}" sibTransId="{7A46FBB1-706F-4969-B2EB-71EAC9566E45}"/>
    <dgm:cxn modelId="{5405B5B0-07D9-461F-AF51-4158B1A7D9A8}" srcId="{822B5AC8-AE1A-4A86-8F1C-3BA191CC50C7}" destId="{A8970CD0-9842-4014-B6B7-D75A89763F29}" srcOrd="0" destOrd="0" parTransId="{3D8C48F9-DCC0-4CB7-ABAF-C61E80500800}" sibTransId="{F09A46D9-2BA7-4FE9-A7A8-B1DD81A1D468}"/>
    <dgm:cxn modelId="{79697BBE-A3D2-464A-9CC8-1912A49EC997}" srcId="{822B5AC8-AE1A-4A86-8F1C-3BA191CC50C7}" destId="{3E18994A-7A1B-4210-BA21-A1FC7E5A1513}" srcOrd="1" destOrd="0" parTransId="{39511210-46FF-43BE-B590-45ADC13809D2}" sibTransId="{3C45D38B-2711-40B2-AD76-CF37AC99D7DC}"/>
    <dgm:cxn modelId="{2DC452C0-A7A6-4D45-8F79-C28615CFE440}" srcId="{5E46CC3F-357A-4B0C-B20C-2A7D6E3C4AD9}" destId="{5B197F10-4BC6-4188-921E-B45AF648C5A1}" srcOrd="0" destOrd="0" parTransId="{0C2906E4-20AA-4132-8C1E-89556F4740E4}" sibTransId="{2C727F90-840C-4342-B3E3-025D601F5CC6}"/>
    <dgm:cxn modelId="{CE09AEC9-4930-49A1-B428-FF9C2A6C0285}" type="presOf" srcId="{CCA6EB27-A28F-4B46-9A9A-42053DD492A5}" destId="{DE8AA269-0C6E-48E9-A085-02D17CC4731D}" srcOrd="0" destOrd="0" presId="urn:microsoft.com/office/officeart/2005/8/layout/vList5"/>
    <dgm:cxn modelId="{7BC573CB-744E-4B66-BB15-BBDC7896E439}" type="presOf" srcId="{822B5AC8-AE1A-4A86-8F1C-3BA191CC50C7}" destId="{089FED6A-1362-4A9A-85E2-FCEFFCE0273E}" srcOrd="0" destOrd="0" presId="urn:microsoft.com/office/officeart/2005/8/layout/vList5"/>
    <dgm:cxn modelId="{7B89B0CC-DA60-428E-AD29-E3533F8A69CE}" type="presOf" srcId="{5B197F10-4BC6-4188-921E-B45AF648C5A1}" destId="{1518378D-A99A-43A8-9F23-93B0E2BE906E}" srcOrd="0" destOrd="0" presId="urn:microsoft.com/office/officeart/2005/8/layout/vList5"/>
    <dgm:cxn modelId="{9AD3CAD0-AA09-417E-921D-582EFB8348AC}" srcId="{4C8F3524-32F2-41C0-BD40-CBC0A15DEEA5}" destId="{CCA6EB27-A28F-4B46-9A9A-42053DD492A5}" srcOrd="3" destOrd="0" parTransId="{4529AC2B-AD01-4A46-B7AC-0A0558387395}" sibTransId="{0B38C706-75E1-4459-8B84-099AA74380A5}"/>
    <dgm:cxn modelId="{8B469ED2-DFF5-4644-B610-C7C197D2B77F}" type="presOf" srcId="{4C8F3524-32F2-41C0-BD40-CBC0A15DEEA5}" destId="{B702E44F-CD3C-42CF-B1EE-6AEA5A2AB43A}" srcOrd="0" destOrd="0" presId="urn:microsoft.com/office/officeart/2005/8/layout/vList5"/>
    <dgm:cxn modelId="{BB74FBE2-D829-41F5-B7C4-581803EFE1B5}" srcId="{D04F5699-0E98-47A7-B034-3E1B3B4B9270}" destId="{ECD78E2C-0A85-40D3-9259-E8334E868BD0}" srcOrd="0" destOrd="0" parTransId="{AB4B7B61-B9F3-46CE-AD3C-EBB2E3E45554}" sibTransId="{C7BB0576-1D5B-4428-A203-817CAC42A175}"/>
    <dgm:cxn modelId="{BB91BCF2-6A03-4346-878B-F27A5DE8F12B}" type="presOf" srcId="{ECD78E2C-0A85-40D3-9259-E8334E868BD0}" destId="{843CEF41-F2FA-41ED-8659-FB036F01BE6B}" srcOrd="0" destOrd="0" presId="urn:microsoft.com/office/officeart/2005/8/layout/vList5"/>
    <dgm:cxn modelId="{C41C4FC5-68E4-4EC7-8F30-6F5FF04BE696}" type="presParOf" srcId="{B702E44F-CD3C-42CF-B1EE-6AEA5A2AB43A}" destId="{F2018028-C9C5-4EBE-BC52-8169935CD4BF}" srcOrd="0" destOrd="0" presId="urn:microsoft.com/office/officeart/2005/8/layout/vList5"/>
    <dgm:cxn modelId="{55963E27-61CE-4ABE-AB85-A3E40777D40C}" type="presParOf" srcId="{F2018028-C9C5-4EBE-BC52-8169935CD4BF}" destId="{A07F8F6D-3D0F-4BEC-ADE2-0C9C06F369EA}" srcOrd="0" destOrd="0" presId="urn:microsoft.com/office/officeart/2005/8/layout/vList5"/>
    <dgm:cxn modelId="{11D8C291-05AF-49E4-8CC3-943F9F319C49}" type="presParOf" srcId="{F2018028-C9C5-4EBE-BC52-8169935CD4BF}" destId="{1518378D-A99A-43A8-9F23-93B0E2BE906E}" srcOrd="1" destOrd="0" presId="urn:microsoft.com/office/officeart/2005/8/layout/vList5"/>
    <dgm:cxn modelId="{F9A5ED49-64BC-4D70-97F5-523AFF5615BB}" type="presParOf" srcId="{B702E44F-CD3C-42CF-B1EE-6AEA5A2AB43A}" destId="{B333ED30-7107-4AB6-8912-C7610A0997B1}" srcOrd="1" destOrd="0" presId="urn:microsoft.com/office/officeart/2005/8/layout/vList5"/>
    <dgm:cxn modelId="{67898697-EE8D-4713-8E74-AA8E6136F9BA}" type="presParOf" srcId="{B702E44F-CD3C-42CF-B1EE-6AEA5A2AB43A}" destId="{8C1F436A-31BD-4AD1-B5A0-D171F26A07EB}" srcOrd="2" destOrd="0" presId="urn:microsoft.com/office/officeart/2005/8/layout/vList5"/>
    <dgm:cxn modelId="{95B7C79A-05B7-4179-8006-137E4F5E19A4}" type="presParOf" srcId="{8C1F436A-31BD-4AD1-B5A0-D171F26A07EB}" destId="{E033E053-B1C4-41C3-8F63-A0D7BAD33879}" srcOrd="0" destOrd="0" presId="urn:microsoft.com/office/officeart/2005/8/layout/vList5"/>
    <dgm:cxn modelId="{AF401DA8-E76C-4D08-B54C-8CF94B608014}" type="presParOf" srcId="{8C1F436A-31BD-4AD1-B5A0-D171F26A07EB}" destId="{843CEF41-F2FA-41ED-8659-FB036F01BE6B}" srcOrd="1" destOrd="0" presId="urn:microsoft.com/office/officeart/2005/8/layout/vList5"/>
    <dgm:cxn modelId="{9CF8BD47-87EE-4573-A3D0-9626C02400E8}" type="presParOf" srcId="{B702E44F-CD3C-42CF-B1EE-6AEA5A2AB43A}" destId="{1539B748-5B97-43FD-A8D1-F5B338054CA2}" srcOrd="3" destOrd="0" presId="urn:microsoft.com/office/officeart/2005/8/layout/vList5"/>
    <dgm:cxn modelId="{9B1FEF93-D3F9-429E-80A3-57EF12A37981}" type="presParOf" srcId="{B702E44F-CD3C-42CF-B1EE-6AEA5A2AB43A}" destId="{A19D2109-D7B3-4A20-A59C-6F11CC4F4D01}" srcOrd="4" destOrd="0" presId="urn:microsoft.com/office/officeart/2005/8/layout/vList5"/>
    <dgm:cxn modelId="{ACBFEAC9-8C30-41E0-AB28-93F2BE0D6BD4}" type="presParOf" srcId="{A19D2109-D7B3-4A20-A59C-6F11CC4F4D01}" destId="{089FED6A-1362-4A9A-85E2-FCEFFCE0273E}" srcOrd="0" destOrd="0" presId="urn:microsoft.com/office/officeart/2005/8/layout/vList5"/>
    <dgm:cxn modelId="{8B7BD482-A4F2-4108-86CB-7C3F298DD275}" type="presParOf" srcId="{A19D2109-D7B3-4A20-A59C-6F11CC4F4D01}" destId="{3F3732B4-E5E1-4340-AEC1-D50C12420097}" srcOrd="1" destOrd="0" presId="urn:microsoft.com/office/officeart/2005/8/layout/vList5"/>
    <dgm:cxn modelId="{574E2592-1215-453A-80B7-F22C1A091A1A}" type="presParOf" srcId="{B702E44F-CD3C-42CF-B1EE-6AEA5A2AB43A}" destId="{D0D3C991-75DF-4C2D-B5D4-A5B38D5E581E}" srcOrd="5" destOrd="0" presId="urn:microsoft.com/office/officeart/2005/8/layout/vList5"/>
    <dgm:cxn modelId="{87A4BAD2-EFA0-48AA-8296-B9AF33154EA4}" type="presParOf" srcId="{B702E44F-CD3C-42CF-B1EE-6AEA5A2AB43A}" destId="{2A0FCB09-F07B-41EE-BD7E-FCBF153F39B7}" srcOrd="6" destOrd="0" presId="urn:microsoft.com/office/officeart/2005/8/layout/vList5"/>
    <dgm:cxn modelId="{3A658FC3-0C37-4F2D-825F-5EC0BABD93F8}" type="presParOf" srcId="{2A0FCB09-F07B-41EE-BD7E-FCBF153F39B7}" destId="{DE8AA269-0C6E-48E9-A085-02D17CC4731D}" srcOrd="0" destOrd="0" presId="urn:microsoft.com/office/officeart/2005/8/layout/vList5"/>
    <dgm:cxn modelId="{BD06A1C2-39B3-4AB2-BBB5-C0D15B832C11}" type="presParOf" srcId="{2A0FCB09-F07B-41EE-BD7E-FCBF153F39B7}" destId="{1BBEDA41-39B5-4819-BB70-765B78FCA2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6F9E9-FADC-4857-A8F3-C52EFE5674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D07ED4-92E9-4D28-A5F8-01ABBA972912}">
      <dgm:prSet phldrT="[Texto]"/>
      <dgm:spPr/>
      <dgm:t>
        <a:bodyPr/>
        <a:lstStyle/>
        <a:p>
          <a:r>
            <a:rPr lang="es-ES" dirty="0"/>
            <a:t>Red BBPP</a:t>
          </a:r>
        </a:p>
      </dgm:t>
    </dgm:pt>
    <dgm:pt modelId="{BAC4DA5D-90F6-49C8-8E26-DC9C3D19172C}" type="parTrans" cxnId="{5060DC8B-4D99-41D0-BB36-34DBBEA6017A}">
      <dgm:prSet/>
      <dgm:spPr/>
      <dgm:t>
        <a:bodyPr/>
        <a:lstStyle/>
        <a:p>
          <a:endParaRPr lang="es-ES"/>
        </a:p>
      </dgm:t>
    </dgm:pt>
    <dgm:pt modelId="{0A88491C-E1CD-4A42-8091-06277D41F2DD}" type="sibTrans" cxnId="{5060DC8B-4D99-41D0-BB36-34DBBEA6017A}">
      <dgm:prSet/>
      <dgm:spPr/>
      <dgm:t>
        <a:bodyPr/>
        <a:lstStyle/>
        <a:p>
          <a:endParaRPr lang="es-ES"/>
        </a:p>
      </dgm:t>
    </dgm:pt>
    <dgm:pt modelId="{553C4CED-4CD2-457E-B0AC-12ED0279BA8B}">
      <dgm:prSet phldrT="[Texto]" custT="1"/>
      <dgm:spPr/>
      <dgm:t>
        <a:bodyPr/>
        <a:lstStyle/>
        <a:p>
          <a:r>
            <a:rPr lang="es-ES" sz="2800" dirty="0"/>
            <a:t>Despliegue en todos los centros</a:t>
          </a:r>
        </a:p>
      </dgm:t>
    </dgm:pt>
    <dgm:pt modelId="{D3FC8FDF-8581-408E-831B-432D2176EB0E}" type="parTrans" cxnId="{A4F5B3C4-6CBA-47FA-8365-4B9F340C1926}">
      <dgm:prSet/>
      <dgm:spPr/>
      <dgm:t>
        <a:bodyPr/>
        <a:lstStyle/>
        <a:p>
          <a:endParaRPr lang="es-ES"/>
        </a:p>
      </dgm:t>
    </dgm:pt>
    <dgm:pt modelId="{786643E5-44C6-40A3-B7DD-84A61C3E1D91}" type="sibTrans" cxnId="{A4F5B3C4-6CBA-47FA-8365-4B9F340C1926}">
      <dgm:prSet/>
      <dgm:spPr/>
      <dgm:t>
        <a:bodyPr/>
        <a:lstStyle/>
        <a:p>
          <a:endParaRPr lang="es-ES"/>
        </a:p>
      </dgm:t>
    </dgm:pt>
    <dgm:pt modelId="{34C1470A-794B-4EFD-B4B7-63D14C418F89}">
      <dgm:prSet phldrT="[Texto]"/>
      <dgm:spPr/>
      <dgm:t>
        <a:bodyPr/>
        <a:lstStyle/>
        <a:p>
          <a:r>
            <a:rPr lang="es-ES" dirty="0"/>
            <a:t>Liderazgo indirecto</a:t>
          </a:r>
        </a:p>
      </dgm:t>
    </dgm:pt>
    <dgm:pt modelId="{32A1FD69-C2E3-448C-9C49-2C481451A4AB}" type="parTrans" cxnId="{1B8FF5B9-9E57-4C13-873B-FEC733A20EC0}">
      <dgm:prSet/>
      <dgm:spPr/>
      <dgm:t>
        <a:bodyPr/>
        <a:lstStyle/>
        <a:p>
          <a:endParaRPr lang="es-ES"/>
        </a:p>
      </dgm:t>
    </dgm:pt>
    <dgm:pt modelId="{FCE110E0-58C8-4DEB-84E1-C252DB42F1C5}" type="sibTrans" cxnId="{1B8FF5B9-9E57-4C13-873B-FEC733A20EC0}">
      <dgm:prSet/>
      <dgm:spPr/>
      <dgm:t>
        <a:bodyPr/>
        <a:lstStyle/>
        <a:p>
          <a:endParaRPr lang="es-ES"/>
        </a:p>
      </dgm:t>
    </dgm:pt>
    <dgm:pt modelId="{8F7465C0-87B7-4F14-A1BF-94EADAEBEA8C}">
      <dgm:prSet phldrT="[Texto]" custT="1"/>
      <dgm:spPr/>
      <dgm:t>
        <a:bodyPr/>
        <a:lstStyle/>
        <a:p>
          <a:r>
            <a:rPr lang="es-ES" sz="2800" dirty="0"/>
            <a:t>Los miembros de la red impulsan las BBPP en sus centro</a:t>
          </a:r>
        </a:p>
      </dgm:t>
    </dgm:pt>
    <dgm:pt modelId="{B86D7F4E-359C-4F05-9B1D-8821258D0A26}" type="parTrans" cxnId="{D7C35665-CD7E-476A-8F03-7E93BAF84678}">
      <dgm:prSet/>
      <dgm:spPr/>
      <dgm:t>
        <a:bodyPr/>
        <a:lstStyle/>
        <a:p>
          <a:endParaRPr lang="es-ES"/>
        </a:p>
      </dgm:t>
    </dgm:pt>
    <dgm:pt modelId="{15CDB534-4173-427D-9D82-CE4B3A46E702}" type="sibTrans" cxnId="{D7C35665-CD7E-476A-8F03-7E93BAF84678}">
      <dgm:prSet/>
      <dgm:spPr/>
      <dgm:t>
        <a:bodyPr/>
        <a:lstStyle/>
        <a:p>
          <a:endParaRPr lang="es-ES"/>
        </a:p>
      </dgm:t>
    </dgm:pt>
    <dgm:pt modelId="{E1DCD4C6-EA11-4659-B293-3324E3EB3500}">
      <dgm:prSet phldrT="[Texto]"/>
      <dgm:spPr/>
      <dgm:t>
        <a:bodyPr/>
        <a:lstStyle/>
        <a:p>
          <a:r>
            <a:rPr lang="es-ES" dirty="0"/>
            <a:t>Motivación</a:t>
          </a:r>
        </a:p>
      </dgm:t>
    </dgm:pt>
    <dgm:pt modelId="{381B3C59-D26F-443F-8EBB-EB82F847D4E4}" type="parTrans" cxnId="{699A7C65-710C-4F09-B3BB-499FC7D5BFB8}">
      <dgm:prSet/>
      <dgm:spPr/>
      <dgm:t>
        <a:bodyPr/>
        <a:lstStyle/>
        <a:p>
          <a:endParaRPr lang="es-ES"/>
        </a:p>
      </dgm:t>
    </dgm:pt>
    <dgm:pt modelId="{FD6E0906-EDDE-4D16-8643-7E2A2900167F}" type="sibTrans" cxnId="{699A7C65-710C-4F09-B3BB-499FC7D5BFB8}">
      <dgm:prSet/>
      <dgm:spPr/>
      <dgm:t>
        <a:bodyPr/>
        <a:lstStyle/>
        <a:p>
          <a:endParaRPr lang="es-ES"/>
        </a:p>
      </dgm:t>
    </dgm:pt>
    <dgm:pt modelId="{DC06FAA0-E675-4CE8-8665-190AE1A95C68}">
      <dgm:prSet phldrT="[Texto]" custT="1"/>
      <dgm:spPr/>
      <dgm:t>
        <a:bodyPr/>
        <a:lstStyle/>
        <a:p>
          <a:r>
            <a:rPr lang="es-ES" sz="2800" dirty="0"/>
            <a:t>Mejora en resultados en encuesta de clima (aumento significativo de la participación) </a:t>
          </a:r>
        </a:p>
      </dgm:t>
    </dgm:pt>
    <dgm:pt modelId="{4C31E968-53CF-4376-90F0-A6960C9A0FC4}" type="parTrans" cxnId="{9DC54D89-B276-4A0F-BAE8-E9508B9F623D}">
      <dgm:prSet/>
      <dgm:spPr/>
      <dgm:t>
        <a:bodyPr/>
        <a:lstStyle/>
        <a:p>
          <a:endParaRPr lang="es-ES"/>
        </a:p>
      </dgm:t>
    </dgm:pt>
    <dgm:pt modelId="{FEF0923C-BB9E-40B5-9285-FDD1D9D95200}" type="sibTrans" cxnId="{9DC54D89-B276-4A0F-BAE8-E9508B9F623D}">
      <dgm:prSet/>
      <dgm:spPr/>
      <dgm:t>
        <a:bodyPr/>
        <a:lstStyle/>
        <a:p>
          <a:endParaRPr lang="es-ES"/>
        </a:p>
      </dgm:t>
    </dgm:pt>
    <dgm:pt modelId="{C0A89D92-EC32-4679-8122-AECCB187C2AE}" type="pres">
      <dgm:prSet presAssocID="{36B6F9E9-FADC-4857-A8F3-C52EFE56744C}" presName="Name0" presStyleCnt="0">
        <dgm:presLayoutVars>
          <dgm:dir/>
          <dgm:animLvl val="lvl"/>
          <dgm:resizeHandles val="exact"/>
        </dgm:presLayoutVars>
      </dgm:prSet>
      <dgm:spPr/>
    </dgm:pt>
    <dgm:pt modelId="{6F83D7B6-71E5-438F-9454-E5E24DC64F1B}" type="pres">
      <dgm:prSet presAssocID="{96D07ED4-92E9-4D28-A5F8-01ABBA972912}" presName="linNode" presStyleCnt="0"/>
      <dgm:spPr/>
    </dgm:pt>
    <dgm:pt modelId="{65E40E22-EBFF-432F-A866-A16BA3A54A4F}" type="pres">
      <dgm:prSet presAssocID="{96D07ED4-92E9-4D28-A5F8-01ABBA972912}" presName="parentText" presStyleLbl="node1" presStyleIdx="0" presStyleCnt="3" custLinFactNeighborX="1539">
        <dgm:presLayoutVars>
          <dgm:chMax val="1"/>
          <dgm:bulletEnabled val="1"/>
        </dgm:presLayoutVars>
      </dgm:prSet>
      <dgm:spPr/>
    </dgm:pt>
    <dgm:pt modelId="{8735895B-CA41-43BB-86BE-6C0FD248009A}" type="pres">
      <dgm:prSet presAssocID="{96D07ED4-92E9-4D28-A5F8-01ABBA972912}" presName="descendantText" presStyleLbl="alignAccFollowNode1" presStyleIdx="0" presStyleCnt="3">
        <dgm:presLayoutVars>
          <dgm:bulletEnabled val="1"/>
        </dgm:presLayoutVars>
      </dgm:prSet>
      <dgm:spPr/>
    </dgm:pt>
    <dgm:pt modelId="{CEC83310-3693-49ED-828E-52B3F46476F8}" type="pres">
      <dgm:prSet presAssocID="{0A88491C-E1CD-4A42-8091-06277D41F2DD}" presName="sp" presStyleCnt="0"/>
      <dgm:spPr/>
    </dgm:pt>
    <dgm:pt modelId="{78EE0028-01A8-4793-AB85-AF2E2CA3EE59}" type="pres">
      <dgm:prSet presAssocID="{34C1470A-794B-4EFD-B4B7-63D14C418F89}" presName="linNode" presStyleCnt="0"/>
      <dgm:spPr/>
    </dgm:pt>
    <dgm:pt modelId="{25365DA8-C9FC-453E-AE77-EADDD7F47C94}" type="pres">
      <dgm:prSet presAssocID="{34C1470A-794B-4EFD-B4B7-63D14C418F89}" presName="parentText" presStyleLbl="node1" presStyleIdx="1" presStyleCnt="3" custLinFactNeighborX="1539">
        <dgm:presLayoutVars>
          <dgm:chMax val="1"/>
          <dgm:bulletEnabled val="1"/>
        </dgm:presLayoutVars>
      </dgm:prSet>
      <dgm:spPr/>
    </dgm:pt>
    <dgm:pt modelId="{7C1AA13A-31D6-451E-838C-3D9E666F6771}" type="pres">
      <dgm:prSet presAssocID="{34C1470A-794B-4EFD-B4B7-63D14C418F89}" presName="descendantText" presStyleLbl="alignAccFollowNode1" presStyleIdx="1" presStyleCnt="3">
        <dgm:presLayoutVars>
          <dgm:bulletEnabled val="1"/>
        </dgm:presLayoutVars>
      </dgm:prSet>
      <dgm:spPr/>
    </dgm:pt>
    <dgm:pt modelId="{BC4E2F48-EC83-4B62-AF03-B3B5ADB7F976}" type="pres">
      <dgm:prSet presAssocID="{FCE110E0-58C8-4DEB-84E1-C252DB42F1C5}" presName="sp" presStyleCnt="0"/>
      <dgm:spPr/>
    </dgm:pt>
    <dgm:pt modelId="{4C115B7E-A9C8-4A0B-AC09-1CAB5CA3B2CF}" type="pres">
      <dgm:prSet presAssocID="{E1DCD4C6-EA11-4659-B293-3324E3EB3500}" presName="linNode" presStyleCnt="0"/>
      <dgm:spPr/>
    </dgm:pt>
    <dgm:pt modelId="{6E128EB4-B4EF-419C-A581-6000D55210CA}" type="pres">
      <dgm:prSet presAssocID="{E1DCD4C6-EA11-4659-B293-3324E3EB3500}" presName="parentText" presStyleLbl="node1" presStyleIdx="2" presStyleCnt="3" custLinFactNeighborX="1539">
        <dgm:presLayoutVars>
          <dgm:chMax val="1"/>
          <dgm:bulletEnabled val="1"/>
        </dgm:presLayoutVars>
      </dgm:prSet>
      <dgm:spPr/>
    </dgm:pt>
    <dgm:pt modelId="{F707FCD2-26B4-493B-8529-FEB4D26863CE}" type="pres">
      <dgm:prSet presAssocID="{E1DCD4C6-EA11-4659-B293-3324E3EB350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8EB8D3D-47FD-4890-BBCC-613185A2F434}" type="presOf" srcId="{96D07ED4-92E9-4D28-A5F8-01ABBA972912}" destId="{65E40E22-EBFF-432F-A866-A16BA3A54A4F}" srcOrd="0" destOrd="0" presId="urn:microsoft.com/office/officeart/2005/8/layout/vList5"/>
    <dgm:cxn modelId="{8660F05C-5FB0-452C-B6C6-61C54AF7F7F4}" type="presOf" srcId="{E1DCD4C6-EA11-4659-B293-3324E3EB3500}" destId="{6E128EB4-B4EF-419C-A581-6000D55210CA}" srcOrd="0" destOrd="0" presId="urn:microsoft.com/office/officeart/2005/8/layout/vList5"/>
    <dgm:cxn modelId="{F228E861-0104-4448-B880-2E7220F177DE}" type="presOf" srcId="{34C1470A-794B-4EFD-B4B7-63D14C418F89}" destId="{25365DA8-C9FC-453E-AE77-EADDD7F47C94}" srcOrd="0" destOrd="0" presId="urn:microsoft.com/office/officeart/2005/8/layout/vList5"/>
    <dgm:cxn modelId="{D7C35665-CD7E-476A-8F03-7E93BAF84678}" srcId="{34C1470A-794B-4EFD-B4B7-63D14C418F89}" destId="{8F7465C0-87B7-4F14-A1BF-94EADAEBEA8C}" srcOrd="0" destOrd="0" parTransId="{B86D7F4E-359C-4F05-9B1D-8821258D0A26}" sibTransId="{15CDB534-4173-427D-9D82-CE4B3A46E702}"/>
    <dgm:cxn modelId="{699A7C65-710C-4F09-B3BB-499FC7D5BFB8}" srcId="{36B6F9E9-FADC-4857-A8F3-C52EFE56744C}" destId="{E1DCD4C6-EA11-4659-B293-3324E3EB3500}" srcOrd="2" destOrd="0" parTransId="{381B3C59-D26F-443F-8EBB-EB82F847D4E4}" sibTransId="{FD6E0906-EDDE-4D16-8643-7E2A2900167F}"/>
    <dgm:cxn modelId="{9DC54D89-B276-4A0F-BAE8-E9508B9F623D}" srcId="{E1DCD4C6-EA11-4659-B293-3324E3EB3500}" destId="{DC06FAA0-E675-4CE8-8665-190AE1A95C68}" srcOrd="0" destOrd="0" parTransId="{4C31E968-53CF-4376-90F0-A6960C9A0FC4}" sibTransId="{FEF0923C-BB9E-40B5-9285-FDD1D9D95200}"/>
    <dgm:cxn modelId="{5060DC8B-4D99-41D0-BB36-34DBBEA6017A}" srcId="{36B6F9E9-FADC-4857-A8F3-C52EFE56744C}" destId="{96D07ED4-92E9-4D28-A5F8-01ABBA972912}" srcOrd="0" destOrd="0" parTransId="{BAC4DA5D-90F6-49C8-8E26-DC9C3D19172C}" sibTransId="{0A88491C-E1CD-4A42-8091-06277D41F2DD}"/>
    <dgm:cxn modelId="{DDA00C8E-EEEA-4A75-9F20-0DC2EEE10193}" type="presOf" srcId="{553C4CED-4CD2-457E-B0AC-12ED0279BA8B}" destId="{8735895B-CA41-43BB-86BE-6C0FD248009A}" srcOrd="0" destOrd="0" presId="urn:microsoft.com/office/officeart/2005/8/layout/vList5"/>
    <dgm:cxn modelId="{CFBE9CB1-6F0E-4799-A25E-9B2DC1AFF8C3}" type="presOf" srcId="{8F7465C0-87B7-4F14-A1BF-94EADAEBEA8C}" destId="{7C1AA13A-31D6-451E-838C-3D9E666F6771}" srcOrd="0" destOrd="0" presId="urn:microsoft.com/office/officeart/2005/8/layout/vList5"/>
    <dgm:cxn modelId="{1B8FF5B9-9E57-4C13-873B-FEC733A20EC0}" srcId="{36B6F9E9-FADC-4857-A8F3-C52EFE56744C}" destId="{34C1470A-794B-4EFD-B4B7-63D14C418F89}" srcOrd="1" destOrd="0" parTransId="{32A1FD69-C2E3-448C-9C49-2C481451A4AB}" sibTransId="{FCE110E0-58C8-4DEB-84E1-C252DB42F1C5}"/>
    <dgm:cxn modelId="{BFBF96C1-AAA0-41DC-AF4B-E08FDFD93D5E}" type="presOf" srcId="{36B6F9E9-FADC-4857-A8F3-C52EFE56744C}" destId="{C0A89D92-EC32-4679-8122-AECCB187C2AE}" srcOrd="0" destOrd="0" presId="urn:microsoft.com/office/officeart/2005/8/layout/vList5"/>
    <dgm:cxn modelId="{A4F5B3C4-6CBA-47FA-8365-4B9F340C1926}" srcId="{96D07ED4-92E9-4D28-A5F8-01ABBA972912}" destId="{553C4CED-4CD2-457E-B0AC-12ED0279BA8B}" srcOrd="0" destOrd="0" parTransId="{D3FC8FDF-8581-408E-831B-432D2176EB0E}" sibTransId="{786643E5-44C6-40A3-B7DD-84A61C3E1D91}"/>
    <dgm:cxn modelId="{021AACD9-7602-43FF-8D67-846A15571A86}" type="presOf" srcId="{DC06FAA0-E675-4CE8-8665-190AE1A95C68}" destId="{F707FCD2-26B4-493B-8529-FEB4D26863CE}" srcOrd="0" destOrd="0" presId="urn:microsoft.com/office/officeart/2005/8/layout/vList5"/>
    <dgm:cxn modelId="{EA269557-6808-42D4-B4EA-C7DE7F53864B}" type="presParOf" srcId="{C0A89D92-EC32-4679-8122-AECCB187C2AE}" destId="{6F83D7B6-71E5-438F-9454-E5E24DC64F1B}" srcOrd="0" destOrd="0" presId="urn:microsoft.com/office/officeart/2005/8/layout/vList5"/>
    <dgm:cxn modelId="{8745C886-DE65-4754-A000-F1E2E9213698}" type="presParOf" srcId="{6F83D7B6-71E5-438F-9454-E5E24DC64F1B}" destId="{65E40E22-EBFF-432F-A866-A16BA3A54A4F}" srcOrd="0" destOrd="0" presId="urn:microsoft.com/office/officeart/2005/8/layout/vList5"/>
    <dgm:cxn modelId="{FA032429-453B-4924-8BA3-954090469D14}" type="presParOf" srcId="{6F83D7B6-71E5-438F-9454-E5E24DC64F1B}" destId="{8735895B-CA41-43BB-86BE-6C0FD248009A}" srcOrd="1" destOrd="0" presId="urn:microsoft.com/office/officeart/2005/8/layout/vList5"/>
    <dgm:cxn modelId="{D9E30176-2C2C-4282-9BBF-22B836EA9D50}" type="presParOf" srcId="{C0A89D92-EC32-4679-8122-AECCB187C2AE}" destId="{CEC83310-3693-49ED-828E-52B3F46476F8}" srcOrd="1" destOrd="0" presId="urn:microsoft.com/office/officeart/2005/8/layout/vList5"/>
    <dgm:cxn modelId="{E502128F-D9E5-4221-877E-9825498CE47B}" type="presParOf" srcId="{C0A89D92-EC32-4679-8122-AECCB187C2AE}" destId="{78EE0028-01A8-4793-AB85-AF2E2CA3EE59}" srcOrd="2" destOrd="0" presId="urn:microsoft.com/office/officeart/2005/8/layout/vList5"/>
    <dgm:cxn modelId="{955C1601-8FD3-4004-A964-27562E49A923}" type="presParOf" srcId="{78EE0028-01A8-4793-AB85-AF2E2CA3EE59}" destId="{25365DA8-C9FC-453E-AE77-EADDD7F47C94}" srcOrd="0" destOrd="0" presId="urn:microsoft.com/office/officeart/2005/8/layout/vList5"/>
    <dgm:cxn modelId="{39DAFA12-7E9D-407A-9C4C-49340299CCCA}" type="presParOf" srcId="{78EE0028-01A8-4793-AB85-AF2E2CA3EE59}" destId="{7C1AA13A-31D6-451E-838C-3D9E666F6771}" srcOrd="1" destOrd="0" presId="urn:microsoft.com/office/officeart/2005/8/layout/vList5"/>
    <dgm:cxn modelId="{1BBD6DCC-A546-4447-9FDA-D5F349625A6B}" type="presParOf" srcId="{C0A89D92-EC32-4679-8122-AECCB187C2AE}" destId="{BC4E2F48-EC83-4B62-AF03-B3B5ADB7F976}" srcOrd="3" destOrd="0" presId="urn:microsoft.com/office/officeart/2005/8/layout/vList5"/>
    <dgm:cxn modelId="{9B19FE2F-23B1-45EB-BC9E-F09BF3DCDB18}" type="presParOf" srcId="{C0A89D92-EC32-4679-8122-AECCB187C2AE}" destId="{4C115B7E-A9C8-4A0B-AC09-1CAB5CA3B2CF}" srcOrd="4" destOrd="0" presId="urn:microsoft.com/office/officeart/2005/8/layout/vList5"/>
    <dgm:cxn modelId="{48EB6F0B-24C6-420D-9BCA-0372ADFCB5C9}" type="presParOf" srcId="{4C115B7E-A9C8-4A0B-AC09-1CAB5CA3B2CF}" destId="{6E128EB4-B4EF-419C-A581-6000D55210CA}" srcOrd="0" destOrd="0" presId="urn:microsoft.com/office/officeart/2005/8/layout/vList5"/>
    <dgm:cxn modelId="{54814AAC-45CB-4CB5-AE9E-520A23B8CEA7}" type="presParOf" srcId="{4C115B7E-A9C8-4A0B-AC09-1CAB5CA3B2CF}" destId="{F707FCD2-26B4-493B-8529-FEB4D26863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443-1969-4F7A-850E-D66878580AC6}">
      <dsp:nvSpPr>
        <dsp:cNvPr id="0" name=""/>
        <dsp:cNvSpPr/>
      </dsp:nvSpPr>
      <dsp:spPr>
        <a:xfrm>
          <a:off x="0" y="1499"/>
          <a:ext cx="9166832" cy="916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Objetivo </a:t>
          </a:r>
        </a:p>
      </dsp:txBody>
      <dsp:txXfrm>
        <a:off x="44716" y="46215"/>
        <a:ext cx="9077400" cy="826582"/>
      </dsp:txXfrm>
    </dsp:sp>
    <dsp:sp modelId="{A66DDDE7-AAE9-40BD-9943-208FA588D32F}">
      <dsp:nvSpPr>
        <dsp:cNvPr id="0" name=""/>
        <dsp:cNvSpPr/>
      </dsp:nvSpPr>
      <dsp:spPr>
        <a:xfrm>
          <a:off x="0" y="917513"/>
          <a:ext cx="9166832" cy="162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047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600" kern="1200" dirty="0"/>
            <a:t>Contaros cómo hemos incorporado la </a:t>
          </a:r>
          <a:r>
            <a:rPr lang="es-ES" sz="3200" kern="1200" dirty="0"/>
            <a:t>gestión</a:t>
          </a:r>
          <a:r>
            <a:rPr lang="es-ES" sz="3600" kern="1200" dirty="0"/>
            <a:t> de la  buenas prácticas (BBPP) en BUZ, como motor de motivación/innovación</a:t>
          </a:r>
        </a:p>
      </dsp:txBody>
      <dsp:txXfrm>
        <a:off x="0" y="917513"/>
        <a:ext cx="9166832" cy="1622362"/>
      </dsp:txXfrm>
    </dsp:sp>
    <dsp:sp modelId="{7FE57CFF-CA18-4ED7-A343-37160833C34C}">
      <dsp:nvSpPr>
        <dsp:cNvPr id="0" name=""/>
        <dsp:cNvSpPr/>
      </dsp:nvSpPr>
      <dsp:spPr>
        <a:xfrm>
          <a:off x="0" y="2497383"/>
          <a:ext cx="9166832" cy="956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Contexto </a:t>
          </a:r>
        </a:p>
      </dsp:txBody>
      <dsp:txXfrm>
        <a:off x="46675" y="2544058"/>
        <a:ext cx="9073482" cy="862790"/>
      </dsp:txXfrm>
    </dsp:sp>
    <dsp:sp modelId="{2F599ABC-C408-41A5-8690-B5821ED81F2E}">
      <dsp:nvSpPr>
        <dsp:cNvPr id="0" name=""/>
        <dsp:cNvSpPr/>
      </dsp:nvSpPr>
      <dsp:spPr>
        <a:xfrm>
          <a:off x="0" y="3496016"/>
          <a:ext cx="9166832" cy="259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04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1ª aparición BBPP: en el despliegue de los objetivos Plan estratégico BUZ 2012-2016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Acción de mejora tras Proceso EFQM 2015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Objetivos Plan estratégico BUZ 2017-2020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800" kern="1200" dirty="0"/>
        </a:p>
      </dsp:txBody>
      <dsp:txXfrm>
        <a:off x="0" y="3496016"/>
        <a:ext cx="9166832" cy="2595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8378D-A99A-43A8-9F23-93B0E2BE906E}">
      <dsp:nvSpPr>
        <dsp:cNvPr id="0" name=""/>
        <dsp:cNvSpPr/>
      </dsp:nvSpPr>
      <dsp:spPr>
        <a:xfrm rot="5400000">
          <a:off x="5565563" y="-2221957"/>
          <a:ext cx="1012303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solidFill>
                <a:schemeClr val="tx1"/>
              </a:solidFill>
            </a:rPr>
            <a:t>Innovación     </a:t>
          </a:r>
          <a:r>
            <a:rPr lang="es-ES" sz="1400" kern="1200" dirty="0">
              <a:solidFill>
                <a:schemeClr val="tx1"/>
              </a:solidFill>
              <a:sym typeface="Wingdings"/>
            </a:rPr>
            <a:t></a:t>
          </a:r>
          <a:r>
            <a:rPr lang="es-ES" sz="2400" kern="1200" dirty="0">
              <a:solidFill>
                <a:schemeClr val="tx1"/>
              </a:solidFill>
              <a:sym typeface="Wingdings"/>
            </a:rPr>
            <a:t> Gestión Conocimiento</a:t>
          </a:r>
          <a:endParaRPr lang="es-E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Motivación</a:t>
          </a:r>
        </a:p>
      </dsp:txBody>
      <dsp:txXfrm rot="-5400000">
        <a:off x="3214438" y="178585"/>
        <a:ext cx="5665137" cy="913469"/>
      </dsp:txXfrm>
    </dsp:sp>
    <dsp:sp modelId="{A07F8F6D-3D0F-4BEC-ADE2-0C9C06F369EA}">
      <dsp:nvSpPr>
        <dsp:cNvPr id="0" name=""/>
        <dsp:cNvSpPr/>
      </dsp:nvSpPr>
      <dsp:spPr>
        <a:xfrm>
          <a:off x="0" y="2630"/>
          <a:ext cx="321443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rgbClr val="FF0000"/>
              </a:solidFill>
            </a:rPr>
            <a:t>R</a:t>
          </a:r>
          <a:r>
            <a:rPr lang="es-ES" sz="3700" kern="1200" dirty="0"/>
            <a:t>esultados</a:t>
          </a:r>
        </a:p>
      </dsp:txBody>
      <dsp:txXfrm>
        <a:off x="61771" y="64401"/>
        <a:ext cx="3090895" cy="1141836"/>
      </dsp:txXfrm>
    </dsp:sp>
    <dsp:sp modelId="{843CEF41-F2FA-41ED-8659-FB036F01BE6B}">
      <dsp:nvSpPr>
        <dsp:cNvPr id="0" name=""/>
        <dsp:cNvSpPr/>
      </dsp:nvSpPr>
      <dsp:spPr>
        <a:xfrm rot="5400000">
          <a:off x="5565563" y="-893309"/>
          <a:ext cx="1012303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Plan estratégico</a:t>
          </a:r>
        </a:p>
      </dsp:txBody>
      <dsp:txXfrm rot="-5400000">
        <a:off x="3214438" y="1507233"/>
        <a:ext cx="5665137" cy="913469"/>
      </dsp:txXfrm>
    </dsp:sp>
    <dsp:sp modelId="{E033E053-B1C4-41C3-8F63-A0D7BAD33879}">
      <dsp:nvSpPr>
        <dsp:cNvPr id="0" name=""/>
        <dsp:cNvSpPr/>
      </dsp:nvSpPr>
      <dsp:spPr>
        <a:xfrm>
          <a:off x="0" y="1331278"/>
          <a:ext cx="321443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rgbClr val="FF0000"/>
              </a:solidFill>
            </a:rPr>
            <a:t>E</a:t>
          </a:r>
          <a:r>
            <a:rPr lang="es-ES" sz="3700" kern="1200" dirty="0"/>
            <a:t>nfoques</a:t>
          </a:r>
        </a:p>
      </dsp:txBody>
      <dsp:txXfrm>
        <a:off x="61771" y="1393049"/>
        <a:ext cx="3090895" cy="1141836"/>
      </dsp:txXfrm>
    </dsp:sp>
    <dsp:sp modelId="{3F3732B4-E5E1-4340-AEC1-D50C12420097}">
      <dsp:nvSpPr>
        <dsp:cNvPr id="0" name=""/>
        <dsp:cNvSpPr/>
      </dsp:nvSpPr>
      <dsp:spPr>
        <a:xfrm rot="5400000">
          <a:off x="5565563" y="435338"/>
          <a:ext cx="1012303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Personal “formadores” CCII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Personal de atención al público</a:t>
          </a:r>
        </a:p>
      </dsp:txBody>
      <dsp:txXfrm rot="-5400000">
        <a:off x="3214438" y="2835881"/>
        <a:ext cx="5665137" cy="913469"/>
      </dsp:txXfrm>
    </dsp:sp>
    <dsp:sp modelId="{089FED6A-1362-4A9A-85E2-FCEFFCE0273E}">
      <dsp:nvSpPr>
        <dsp:cNvPr id="0" name=""/>
        <dsp:cNvSpPr/>
      </dsp:nvSpPr>
      <dsp:spPr>
        <a:xfrm>
          <a:off x="0" y="2703379"/>
          <a:ext cx="321443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rgbClr val="FF0000"/>
              </a:solidFill>
            </a:rPr>
            <a:t>D</a:t>
          </a:r>
          <a:r>
            <a:rPr lang="es-ES" sz="3700" kern="1200" dirty="0"/>
            <a:t>espliegue</a:t>
          </a:r>
        </a:p>
      </dsp:txBody>
      <dsp:txXfrm>
        <a:off x="61771" y="2765150"/>
        <a:ext cx="3090895" cy="1141836"/>
      </dsp:txXfrm>
    </dsp:sp>
    <dsp:sp modelId="{1BBEDA41-39B5-4819-BB70-765B78FCA211}">
      <dsp:nvSpPr>
        <dsp:cNvPr id="0" name=""/>
        <dsp:cNvSpPr/>
      </dsp:nvSpPr>
      <dsp:spPr>
        <a:xfrm rot="5400000">
          <a:off x="5565563" y="1763986"/>
          <a:ext cx="1012303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30 BBPP /Resultados encuesta de clima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Planes futuros: mayor despliegue</a:t>
          </a:r>
        </a:p>
      </dsp:txBody>
      <dsp:txXfrm rot="-5400000">
        <a:off x="3214438" y="4164529"/>
        <a:ext cx="5665137" cy="913469"/>
      </dsp:txXfrm>
    </dsp:sp>
    <dsp:sp modelId="{DE8AA269-0C6E-48E9-A085-02D17CC4731D}">
      <dsp:nvSpPr>
        <dsp:cNvPr id="0" name=""/>
        <dsp:cNvSpPr/>
      </dsp:nvSpPr>
      <dsp:spPr>
        <a:xfrm>
          <a:off x="0" y="3988574"/>
          <a:ext cx="3214437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rgbClr val="FF0000"/>
              </a:solidFill>
            </a:rPr>
            <a:t>E</a:t>
          </a:r>
          <a:r>
            <a:rPr lang="es-ES" sz="3700" kern="1200" dirty="0"/>
            <a:t>valuación </a:t>
          </a:r>
          <a:r>
            <a:rPr lang="es-ES" sz="4400" kern="1200" dirty="0">
              <a:solidFill>
                <a:srgbClr val="FF0000"/>
              </a:solidFill>
            </a:rPr>
            <a:t>R</a:t>
          </a:r>
          <a:r>
            <a:rPr lang="es-ES" sz="3700" kern="1200" dirty="0"/>
            <a:t>evisión</a:t>
          </a:r>
        </a:p>
      </dsp:txBody>
      <dsp:txXfrm>
        <a:off x="61771" y="4050345"/>
        <a:ext cx="3090895" cy="1141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5895B-CA41-43BB-86BE-6C0FD248009A}">
      <dsp:nvSpPr>
        <dsp:cNvPr id="0" name=""/>
        <dsp:cNvSpPr/>
      </dsp:nvSpPr>
      <dsp:spPr>
        <a:xfrm rot="5400000">
          <a:off x="5160489" y="-1977733"/>
          <a:ext cx="1151002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Despliegue en todos los centros</a:t>
          </a:r>
        </a:p>
      </dsp:txBody>
      <dsp:txXfrm rot="-5400000">
        <a:off x="3036701" y="202242"/>
        <a:ext cx="5342392" cy="1038628"/>
      </dsp:txXfrm>
    </dsp:sp>
    <dsp:sp modelId="{65E40E22-EBFF-432F-A866-A16BA3A54A4F}">
      <dsp:nvSpPr>
        <dsp:cNvPr id="0" name=""/>
        <dsp:cNvSpPr/>
      </dsp:nvSpPr>
      <dsp:spPr>
        <a:xfrm>
          <a:off x="83084" y="2179"/>
          <a:ext cx="3036700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Red BBPP</a:t>
          </a:r>
        </a:p>
      </dsp:txBody>
      <dsp:txXfrm>
        <a:off x="153318" y="72413"/>
        <a:ext cx="2896232" cy="1298285"/>
      </dsp:txXfrm>
    </dsp:sp>
    <dsp:sp modelId="{7C1AA13A-31D6-451E-838C-3D9E666F6771}">
      <dsp:nvSpPr>
        <dsp:cNvPr id="0" name=""/>
        <dsp:cNvSpPr/>
      </dsp:nvSpPr>
      <dsp:spPr>
        <a:xfrm rot="5400000">
          <a:off x="5160489" y="-467042"/>
          <a:ext cx="1151002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Los miembros de la red impulsan las BBPP en sus centro</a:t>
          </a:r>
        </a:p>
      </dsp:txBody>
      <dsp:txXfrm rot="-5400000">
        <a:off x="3036701" y="1712933"/>
        <a:ext cx="5342392" cy="1038628"/>
      </dsp:txXfrm>
    </dsp:sp>
    <dsp:sp modelId="{25365DA8-C9FC-453E-AE77-EADDD7F47C94}">
      <dsp:nvSpPr>
        <dsp:cNvPr id="0" name=""/>
        <dsp:cNvSpPr/>
      </dsp:nvSpPr>
      <dsp:spPr>
        <a:xfrm>
          <a:off x="83084" y="1512870"/>
          <a:ext cx="3036700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Liderazgo indirecto</a:t>
          </a:r>
        </a:p>
      </dsp:txBody>
      <dsp:txXfrm>
        <a:off x="153318" y="1583104"/>
        <a:ext cx="2896232" cy="1298285"/>
      </dsp:txXfrm>
    </dsp:sp>
    <dsp:sp modelId="{F707FCD2-26B4-493B-8529-FEB4D26863CE}">
      <dsp:nvSpPr>
        <dsp:cNvPr id="0" name=""/>
        <dsp:cNvSpPr/>
      </dsp:nvSpPr>
      <dsp:spPr>
        <a:xfrm rot="5400000">
          <a:off x="5160489" y="1043648"/>
          <a:ext cx="1151002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Mejora en resultados en encuesta de clima (aumento significativo de la participación) </a:t>
          </a:r>
        </a:p>
      </dsp:txBody>
      <dsp:txXfrm rot="-5400000">
        <a:off x="3036701" y="3223624"/>
        <a:ext cx="5342392" cy="1038628"/>
      </dsp:txXfrm>
    </dsp:sp>
    <dsp:sp modelId="{6E128EB4-B4EF-419C-A581-6000D55210CA}">
      <dsp:nvSpPr>
        <dsp:cNvPr id="0" name=""/>
        <dsp:cNvSpPr/>
      </dsp:nvSpPr>
      <dsp:spPr>
        <a:xfrm>
          <a:off x="83084" y="3023561"/>
          <a:ext cx="3036700" cy="143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Motivación</a:t>
          </a:r>
        </a:p>
      </dsp:txBody>
      <dsp:txXfrm>
        <a:off x="153318" y="3093795"/>
        <a:ext cx="2896232" cy="129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DA8FECD-9C62-4615-B1E4-991DA7814FB7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E65D7A1-9463-464E-B64B-D02BA9FB10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688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165A63F-0BA8-4386-9ECD-C8A801356BBA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5E645EC-8713-4FF2-A54A-CF25411B6F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29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70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704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03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87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8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074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32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5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22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2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0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267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421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40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619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721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44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18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83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217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102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58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94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7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55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48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98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29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05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79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45EC-8713-4FF2-A54A-CF25411B6FE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021388"/>
            <a:ext cx="925195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10" descr="logoDiapopequ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51563"/>
            <a:ext cx="173196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3A5A3B-050F-4937-BF30-368AE4323C14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6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7" descr="logoDiapopequ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5CD7E-D83C-4095-BF0E-1D8A9690494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80EEA2-AA5D-4D9C-8F08-70AE8327C3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3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2" name="Picture 8" descr="logoDiapopequ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3" y="6165850"/>
            <a:ext cx="2895600" cy="576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bibliot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170" y="1282534"/>
            <a:ext cx="6836296" cy="3284301"/>
          </a:xfrm>
        </p:spPr>
        <p:txBody>
          <a:bodyPr/>
          <a:lstStyle/>
          <a:p>
            <a:pPr algn="l"/>
            <a:r>
              <a:rPr lang="es-ES" b="1" i="1" dirty="0"/>
              <a:t>La gestión de las buenas prácticas en la Biblioteca de la Universidad de Zaragoza</a:t>
            </a:r>
            <a:br>
              <a:rPr lang="es-ES" b="1" i="1" dirty="0"/>
            </a:br>
            <a:r>
              <a:rPr lang="es-ES" sz="3200" b="1" i="1" dirty="0"/>
              <a:t>Sevilla, mayo 2018</a:t>
            </a:r>
            <a:endParaRPr lang="es-ES" sz="3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EA2-AA5D-4D9C-8F08-70AE8327C31F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667248" cy="25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49170" y="5069298"/>
            <a:ext cx="446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Cristina Seguí</a:t>
            </a:r>
          </a:p>
          <a:p>
            <a:r>
              <a:rPr lang="es-ES" dirty="0"/>
              <a:t>Coordinación de Calidad. Biblioteca de la Universidad de Zaragoza</a:t>
            </a:r>
          </a:p>
        </p:txBody>
      </p:sp>
    </p:spTree>
    <p:extLst>
      <p:ext uri="{BB962C8B-B14F-4D97-AF65-F5344CB8AC3E}">
        <p14:creationId xmlns:p14="http://schemas.microsoft.com/office/powerpoint/2010/main" val="41391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5904656"/>
          </a:xfrm>
          <a:prstGeom prst="rect">
            <a:avLst/>
          </a:prstGeom>
        </p:spPr>
      </p:pic>
      <p:pic>
        <p:nvPicPr>
          <p:cNvPr id="6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0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260648"/>
            <a:ext cx="8568952" cy="5832648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4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0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7672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	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Difundir la información en cada biblioteca de Centro y trabajar las prácticas a nivel local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Había que pensar en un </a:t>
            </a:r>
            <a:r>
              <a:rPr lang="es-ES" b="1" dirty="0">
                <a:solidFill>
                  <a:srgbClr val="FF0000"/>
                </a:solidFill>
              </a:rPr>
              <a:t>método</a:t>
            </a:r>
            <a:r>
              <a:rPr lang="es-ES" dirty="0"/>
              <a:t> que diera unas pautas simples que facilitaran el trabajo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531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6145832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2555776" y="1061074"/>
            <a:ext cx="4188994" cy="2079894"/>
            <a:chOff x="251520" y="1412776"/>
            <a:chExt cx="4044978" cy="249471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2776"/>
              <a:ext cx="3744416" cy="249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264050" y="3261838"/>
              <a:ext cx="403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…Y A PARTIR DE AHORA…..</a:t>
              </a:r>
            </a:p>
          </p:txBody>
        </p:sp>
      </p:grpSp>
      <p:sp>
        <p:nvSpPr>
          <p:cNvPr id="10" name="9 Flecha abajo"/>
          <p:cNvSpPr/>
          <p:nvPr/>
        </p:nvSpPr>
        <p:spPr>
          <a:xfrm>
            <a:off x="3779912" y="429309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3792" y="68392"/>
            <a:ext cx="49091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RED DE BUENAS PRÁCTICAS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15299"/>
            <a:ext cx="3552564" cy="584775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HERRAMIENTAS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7416824" cy="2952328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Se diseña una ficha  para seguimiento y control de las BBPP</a:t>
            </a:r>
          </a:p>
          <a:p>
            <a:r>
              <a:rPr lang="es-ES" dirty="0"/>
              <a:t>Base de datos interna</a:t>
            </a:r>
          </a:p>
          <a:p>
            <a:r>
              <a:rPr lang="es-ES" dirty="0"/>
              <a:t>Esquema de informe 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7067"/>
            <a:ext cx="1500221" cy="11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AutoShape 2" descr="Resultado de imagen de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76538"/>
            <a:ext cx="3864429" cy="25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7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16976"/>
          <a:stretch/>
        </p:blipFill>
        <p:spPr bwMode="auto">
          <a:xfrm>
            <a:off x="323528" y="1196752"/>
            <a:ext cx="7868557" cy="47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de 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3" y="0"/>
            <a:ext cx="2852267" cy="15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899592" y="198594"/>
            <a:ext cx="3552564" cy="584775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LA FICHA (I)</a:t>
            </a:r>
          </a:p>
        </p:txBody>
      </p:sp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1340768"/>
            <a:ext cx="3895455" cy="2112789"/>
            <a:chOff x="155575" y="92075"/>
            <a:chExt cx="3895455" cy="2112789"/>
          </a:xfrm>
        </p:grpSpPr>
        <p:pic>
          <p:nvPicPr>
            <p:cNvPr id="2050" name="Picture 2" descr="Resultado de imagen de por q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2075"/>
              <a:ext cx="3895455" cy="2112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835696" y="92075"/>
              <a:ext cx="2215334" cy="2040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3"/>
          <a:stretch/>
        </p:blipFill>
        <p:spPr bwMode="auto">
          <a:xfrm>
            <a:off x="1570631" y="332656"/>
            <a:ext cx="759633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24784"/>
            <a:ext cx="7596336" cy="152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37611" y="40268"/>
            <a:ext cx="2490173" cy="584775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s-E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LA FICHA (</a:t>
            </a:r>
            <a:r>
              <a:rPr lang="es-E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iI</a:t>
            </a:r>
            <a:r>
              <a:rPr lang="es-E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07704" y="297160"/>
            <a:ext cx="6059016" cy="1143000"/>
          </a:xfrm>
        </p:spPr>
        <p:txBody>
          <a:bodyPr/>
          <a:lstStyle/>
          <a:p>
            <a:r>
              <a:rPr lang="es-ES" dirty="0"/>
              <a:t>Análisis de las fichas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dirty="0"/>
          </a:p>
          <a:p>
            <a:r>
              <a:rPr lang="es-ES" altLang="es-ES" dirty="0"/>
              <a:t>Vimos que no todas las acciones estaban en el mismo punto de desarrollo ya que algunas estaban en la fase de implantación o incluso ya puestas en marcha</a:t>
            </a:r>
          </a:p>
          <a:p>
            <a:r>
              <a:rPr lang="es-ES" altLang="es-ES" dirty="0"/>
              <a:t>Se diseña una base de datos para un mejor control de las BBPP ya que…</a:t>
            </a:r>
          </a:p>
          <a:p>
            <a:pPr marL="0" indent="0">
              <a:buNone/>
            </a:pPr>
            <a:r>
              <a:rPr lang="es-ES" altLang="es-ES" dirty="0"/>
              <a:t>	</a:t>
            </a:r>
            <a:r>
              <a:rPr lang="es-ES" alt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…se habían rellenado 32 fichas…</a:t>
            </a:r>
          </a:p>
        </p:txBody>
      </p:sp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99" y="0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n de anal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6" y="1603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5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252536" y="-27384"/>
            <a:ext cx="76328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600" b="1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noProof="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Desarrollo de ‘buenas prácticas’ en la BUZ</a:t>
            </a:r>
            <a:br>
              <a:rPr lang="es-ES" sz="3600" b="1" noProof="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s-ES" sz="2800" b="1" noProof="0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2ª reunión de trabajo</a:t>
            </a:r>
            <a:br>
              <a:rPr lang="es-ES" sz="3600" b="1" noProof="0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5775399"/>
            <a:ext cx="7632848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Facultad de </a:t>
            </a:r>
            <a:r>
              <a:rPr lang="es-ES" sz="2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Educación_Seminario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8 mayo 2017</a:t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9"/>
            <a:ext cx="6624736" cy="374441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93" y="211368"/>
            <a:ext cx="1962919" cy="15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A5A3B-050F-4937-BF30-368AE4323C14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1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95536" y="332656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Resultado de imagen de agenda y calenda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788" y="3980505"/>
            <a:ext cx="3821692" cy="2544839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536" y="980728"/>
            <a:ext cx="7272808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10:00 h </a:t>
            </a:r>
            <a:r>
              <a:rPr lang="es-ES" sz="2400" b="1" dirty="0">
                <a:solidFill>
                  <a:schemeClr val="tx2"/>
                </a:solidFill>
              </a:rPr>
              <a:t>Presentación sesión trabajo</a:t>
            </a:r>
            <a:endParaRPr kumimoji="0" lang="es-ES" sz="2400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10:05 h  </a:t>
            </a:r>
            <a:r>
              <a:rPr lang="es-ES" sz="24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Presentación </a:t>
            </a:r>
            <a:r>
              <a:rPr lang="es-ES" sz="2400" b="1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bb_pp</a:t>
            </a:r>
            <a:r>
              <a:rPr lang="es-ES" sz="2400" b="1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BUZ [enero-mayo 2017]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11: 50 h  </a:t>
            </a:r>
            <a:r>
              <a:rPr lang="es-ES" sz="2400" b="1" noProof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Pausa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12:00 h  </a:t>
            </a:r>
            <a:r>
              <a:rPr lang="es-E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2ª Jornadas bibliotecas G9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12:05 h  </a:t>
            </a:r>
            <a:r>
              <a:rPr lang="es-E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 de trabajo mayo-octubre</a:t>
            </a:r>
            <a:endParaRPr lang="es-ES" sz="2400" b="1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12:30 h  </a:t>
            </a:r>
            <a:r>
              <a:rPr lang="es-E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 sesión</a:t>
            </a:r>
            <a:endParaRPr lang="es-ES" sz="2400" b="1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A5A3B-050F-4937-BF30-368AE4323C14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0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7077472" cy="1872208"/>
          </a:xfrm>
        </p:spPr>
        <p:txBody>
          <a:bodyPr/>
          <a:lstStyle/>
          <a:p>
            <a:r>
              <a:rPr lang="es-ES" dirty="0"/>
              <a:t>Objetivo de esta reunión: DIFUSIÓN DE LAS BBPP BUZ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8397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30" y="58011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4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EA2-AA5D-4D9C-8F08-70AE8327C31F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6559948"/>
              </p:ext>
            </p:extLst>
          </p:nvPr>
        </p:nvGraphicFramePr>
        <p:xfrm>
          <a:off x="-22832" y="0"/>
          <a:ext cx="916683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7668344" y="5045925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1" descr="bibliote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76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ES" dirty="0"/>
              <a:t>Esquema propuesto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9" y="1052736"/>
            <a:ext cx="83169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91" y="-27384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3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24340"/>
            <a:ext cx="8660560" cy="58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EA2-AA5D-4D9C-8F08-70AE8327C31F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5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6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077192900"/>
              </p:ext>
            </p:extLst>
          </p:nvPr>
        </p:nvGraphicFramePr>
        <p:xfrm>
          <a:off x="395536" y="1268760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/>
              <a:t>Propuestas </a:t>
            </a:r>
            <a:r>
              <a:rPr lang="es-ES" sz="5400" dirty="0" err="1"/>
              <a:t>bb_pp</a:t>
            </a:r>
            <a:r>
              <a:rPr lang="es-ES" sz="5400" dirty="0"/>
              <a:t>  2017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6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9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007070867"/>
              </p:ext>
            </p:extLst>
          </p:nvPr>
        </p:nvGraphicFramePr>
        <p:xfrm>
          <a:off x="251520" y="1196752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Propuestas </a:t>
            </a:r>
            <a:r>
              <a:rPr lang="es-ES" dirty="0" err="1"/>
              <a:t>bb_pp</a:t>
            </a:r>
            <a:r>
              <a:rPr lang="es-ES" dirty="0"/>
              <a:t>  2017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6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6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064486236"/>
              </p:ext>
            </p:extLst>
          </p:nvPr>
        </p:nvGraphicFramePr>
        <p:xfrm>
          <a:off x="539552" y="1268760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/>
              <a:t>Propuestas </a:t>
            </a:r>
            <a:r>
              <a:rPr lang="es-ES" sz="5400" dirty="0" err="1"/>
              <a:t>bb_pp</a:t>
            </a:r>
            <a:r>
              <a:rPr lang="es-ES" sz="5400" dirty="0"/>
              <a:t>  2017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5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94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038500"/>
            <a:ext cx="7848872" cy="2982787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Se organizó las II Jornadas de Buenas Prácticas en Atención a Espacios y Usuarios de las bibliotecas del G9 (Jaca, 5 y 6 de octubre).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La BUZ presentó 10 buenas prácticas BUZ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A5A3B-050F-4937-BF30-368AE4323C14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30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5117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3ª Reunión de BBPP </a:t>
            </a:r>
            <a:r>
              <a:rPr lang="es-ES" sz="3600" dirty="0"/>
              <a:t>(Nov- 2017)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4824536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Programa:</a:t>
            </a:r>
          </a:p>
          <a:p>
            <a:r>
              <a:rPr lang="es-ES" sz="2400" dirty="0"/>
              <a:t>De 11:00 a 11:05 h:. Presentación. </a:t>
            </a:r>
            <a:r>
              <a:rPr lang="es-ES" sz="2400" i="1" dirty="0"/>
              <a:t>Ramón Abad</a:t>
            </a:r>
            <a:r>
              <a:rPr lang="es-ES" sz="2400" dirty="0"/>
              <a:t>.</a:t>
            </a:r>
          </a:p>
          <a:p>
            <a:r>
              <a:rPr lang="es-ES" sz="2400" dirty="0"/>
              <a:t>De 11:05 a 11:10 h: Agenda de la jornada. </a:t>
            </a:r>
            <a:r>
              <a:rPr lang="es-ES" sz="2400" i="1" dirty="0"/>
              <a:t>Elena </a:t>
            </a:r>
            <a:r>
              <a:rPr lang="es-ES" sz="2400" i="1" dirty="0" err="1"/>
              <a:t>Escar</a:t>
            </a:r>
            <a:r>
              <a:rPr lang="es-ES" sz="2400" dirty="0"/>
              <a:t>.</a:t>
            </a:r>
          </a:p>
          <a:p>
            <a:r>
              <a:rPr lang="es-ES" sz="2400" dirty="0"/>
              <a:t>De 11:10 a 12:10 h: Buenas prácticas BUZ presentadas en las II Jornadas de Buenas Prácticas en atención a espacios y usuarios del Grupo G9</a:t>
            </a:r>
            <a:r>
              <a:rPr lang="es-ES" sz="2400" i="1" dirty="0"/>
              <a:t>. </a:t>
            </a:r>
            <a:endParaRPr lang="es-ES" sz="2400" dirty="0"/>
          </a:p>
          <a:p>
            <a:r>
              <a:rPr lang="es-ES" sz="2400" dirty="0"/>
              <a:t>De 12:10 a 13:10 h: Buenas prácticas otras bibliotecas G9</a:t>
            </a:r>
          </a:p>
          <a:p>
            <a:r>
              <a:rPr lang="es-ES" sz="2400" dirty="0"/>
              <a:t>De 13:10 a 14:10 h: Otras Buenas prácticas BUZ desarrolladas en 2017 en bibliotecas y servicios. </a:t>
            </a:r>
          </a:p>
          <a:p>
            <a:r>
              <a:rPr lang="es-ES" sz="2400" dirty="0"/>
              <a:t>De 14:10 a 14:30 h: Coloquio.</a:t>
            </a:r>
          </a:p>
          <a:p>
            <a:r>
              <a:rPr lang="es-ES" sz="2400" dirty="0"/>
              <a:t>De 14:30 a 14:45 h: Plan de trabajo segundo ciclo buenas prácticas BUZ 2018. </a:t>
            </a:r>
            <a:r>
              <a:rPr lang="es-ES" sz="2400" i="1" dirty="0"/>
              <a:t>Elena </a:t>
            </a:r>
            <a:r>
              <a:rPr lang="es-ES" sz="2400" i="1" dirty="0" err="1"/>
              <a:t>Escar</a:t>
            </a:r>
            <a:r>
              <a:rPr lang="es-ES" sz="2400" i="1" dirty="0"/>
              <a:t> y Cristina Seguí</a:t>
            </a:r>
            <a:r>
              <a:rPr lang="es-ES" sz="2400" dirty="0"/>
              <a:t>.</a:t>
            </a:r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5" name="Imagen 1" descr="bibliot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3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 dirty="0"/>
              <a:t>¿Qué hemos conseguido?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635674"/>
              </p:ext>
            </p:extLst>
          </p:nvPr>
        </p:nvGraphicFramePr>
        <p:xfrm>
          <a:off x="457200" y="1340768"/>
          <a:ext cx="8435280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6" name="Imagen 1" descr="bibliote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8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6936" y="0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¿… Y en 2018?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A5A3B-050F-4937-BF30-368AE4323C14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1" y="1268760"/>
            <a:ext cx="86044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54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35496" y="980728"/>
            <a:ext cx="9191364" cy="5040560"/>
          </a:xfrm>
        </p:spPr>
        <p:txBody>
          <a:bodyPr/>
          <a:lstStyle/>
          <a:p>
            <a:pPr marL="0" indent="0">
              <a:buNone/>
            </a:pPr>
            <a:r>
              <a:rPr lang="es-ES" altLang="es-ES" dirty="0"/>
              <a:t>1. Las  BBPP son uno de los motores de cambio e innovación</a:t>
            </a:r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r>
              <a:rPr lang="es-ES" altLang="es-ES" dirty="0"/>
              <a:t>2. Favorecen un buen clima de trabajo y la motivación del personal</a:t>
            </a:r>
          </a:p>
          <a:p>
            <a:pPr marL="0" indent="0">
              <a:buNone/>
            </a:pPr>
            <a:r>
              <a:rPr lang="es-ES" altLang="es-ES" dirty="0"/>
              <a:t>3. Es importante una labor de coordinación de las BBPP y dotar de herramientas para “perder el  miedo”</a:t>
            </a:r>
          </a:p>
          <a:p>
            <a:endParaRPr lang="es-ES" altLang="es-ES" dirty="0"/>
          </a:p>
        </p:txBody>
      </p:sp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copi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32856"/>
            <a:ext cx="55446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89834" y="-99392"/>
            <a:ext cx="8229600" cy="1143000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5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EA2-AA5D-4D9C-8F08-70AE8327C31F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048" r="4881" b="46381"/>
          <a:stretch/>
        </p:blipFill>
        <p:spPr bwMode="auto">
          <a:xfrm>
            <a:off x="-108520" y="1340768"/>
            <a:ext cx="9636473" cy="28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11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9834" y="-99392"/>
            <a:ext cx="8229600" cy="1143000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395536" y="858589"/>
            <a:ext cx="8568952" cy="5018683"/>
          </a:xfrm>
        </p:spPr>
        <p:txBody>
          <a:bodyPr/>
          <a:lstStyle/>
          <a:p>
            <a:pPr marL="0" indent="0">
              <a:buNone/>
            </a:pPr>
            <a:r>
              <a:rPr lang="es-ES" altLang="es-ES" dirty="0"/>
              <a:t> 4. Las BBPP es una actitud… empiezas a pensar de otra manera </a:t>
            </a:r>
            <a:r>
              <a:rPr lang="es-ES" dirty="0"/>
              <a:t>más allá de las acciones concretas, hay un cambio de actitud…de cultura organizacional</a:t>
            </a:r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r>
              <a:rPr lang="es-ES" altLang="es-ES" dirty="0"/>
              <a:t>Se impulsan valores como la cooperación,  colaboración, transparencia, honestidad y también la humildad … </a:t>
            </a:r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endParaRPr lang="es-ES" altLang="es-ES" dirty="0"/>
          </a:p>
          <a:p>
            <a:pPr marL="0" indent="0">
              <a:buNone/>
            </a:pPr>
            <a:endParaRPr lang="es-ES" altLang="es-ES" dirty="0"/>
          </a:p>
        </p:txBody>
      </p:sp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332945" cy="14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59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Resultado de imagen de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2"/>
            <a:ext cx="769400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EA2-AA5D-4D9C-8F08-70AE8327C31F}" type="slidenum">
              <a:rPr lang="es-ES" smtClean="0"/>
              <a:pPr/>
              <a:t>4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46824530"/>
              </p:ext>
            </p:extLst>
          </p:nvPr>
        </p:nvGraphicFramePr>
        <p:xfrm>
          <a:off x="107504" y="693986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3059832" y="-243408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REDER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n 1" descr="bibliote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40" y="-315416"/>
            <a:ext cx="232295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154" y="160337"/>
            <a:ext cx="8229600" cy="586453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Una historia en… </a:t>
            </a:r>
            <a:r>
              <a:rPr lang="es-ES" b="1" dirty="0">
                <a:solidFill>
                  <a:srgbClr val="C00000"/>
                </a:solidFill>
              </a:rPr>
              <a:t>TRES REUNIONES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2400" dirty="0"/>
              <a:t>REUNIÓN NOVIEMBRE DE 2016. </a:t>
            </a:r>
          </a:p>
          <a:p>
            <a:pPr marL="400050" lvl="1" indent="0">
              <a:buNone/>
            </a:pPr>
            <a:r>
              <a:rPr lang="es-ES" sz="2400" dirty="0"/>
              <a:t>SE DIFUNDEN LAS BBPP PRESENTADAS EN JARANDILLA</a:t>
            </a:r>
          </a:p>
          <a:p>
            <a:pPr marL="400050" lvl="1" indent="0">
              <a:buNone/>
            </a:pPr>
            <a:r>
              <a:rPr lang="es-ES" sz="2400" dirty="0"/>
              <a:t>2. REUNIÓN MAYO 2017 PRESENTAMOS NUESTRAS BBPP</a:t>
            </a:r>
          </a:p>
          <a:p>
            <a:pPr marL="400050" lvl="1" indent="0">
              <a:buNone/>
            </a:pPr>
            <a:r>
              <a:rPr lang="es-ES" sz="2400" dirty="0"/>
              <a:t>3. R	EUNIÓN NOVIEMBRE 2017: DIFUSIÓN BBPP PRESENTADAS EN JACA + BBPP BUZ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… </a:t>
            </a:r>
            <a:r>
              <a:rPr lang="es-ES" b="1" dirty="0">
                <a:solidFill>
                  <a:srgbClr val="C00000"/>
                </a:solidFill>
              </a:rPr>
              <a:t>DOS JORNADAS </a:t>
            </a:r>
            <a:r>
              <a:rPr lang="es-ES" dirty="0"/>
              <a:t>DE BB.PP (G-9)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… y </a:t>
            </a:r>
            <a:r>
              <a:rPr lang="es-ES" b="1" dirty="0">
                <a:solidFill>
                  <a:srgbClr val="C00000"/>
                </a:solidFill>
              </a:rPr>
              <a:t>UNA METODOLOGÍA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AutoShape 2" descr="Resultado de imagen de REUN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Resultado de imagen de REUN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29" y="4601582"/>
            <a:ext cx="1731720" cy="12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14" name="Picture 2" descr="Photocall: "/>
          <p:cNvPicPr>
            <a:picLocks noChangeAspect="1" noChangeArrowheads="1"/>
          </p:cNvPicPr>
          <p:nvPr/>
        </p:nvPicPr>
        <p:blipFill rotWithShape="1">
          <a:blip r:embed="rId6" cstate="print"/>
          <a:srcRect l="7034" t="5559" r="10466" b="17412"/>
          <a:stretch/>
        </p:blipFill>
        <p:spPr bwMode="auto">
          <a:xfrm>
            <a:off x="6487249" y="2931436"/>
            <a:ext cx="2227656" cy="149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72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355"/>
            <a:ext cx="8229600" cy="1143000"/>
          </a:xfrm>
        </p:spPr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11" name="Picture 2" descr="A ... Jarandilla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008" y="3284984"/>
            <a:ext cx="3970392" cy="268762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84">
            <a:off x="4943792" y="5064763"/>
            <a:ext cx="424659" cy="44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834" y="-488113"/>
            <a:ext cx="9145016" cy="5472608"/>
          </a:xfrm>
        </p:spPr>
        <p:txBody>
          <a:bodyPr/>
          <a:lstStyle/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FUE EL PUNTO DE INFLEXIÓN PARA IMPLANTAR LAS BBPP</a:t>
            </a: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">
              <a:solidFill>
                <a:prstClr val="black"/>
              </a:solidFill>
            </a:endParaRPr>
          </a:p>
        </p:txBody>
      </p:sp>
      <p:pic>
        <p:nvPicPr>
          <p:cNvPr id="10" name="Picture 2" descr="Photocall: "/>
          <p:cNvPicPr>
            <a:picLocks noChangeAspect="1" noChangeArrowheads="1"/>
          </p:cNvPicPr>
          <p:nvPr/>
        </p:nvPicPr>
        <p:blipFill rotWithShape="1">
          <a:blip r:embed="rId6" cstate="print"/>
          <a:srcRect l="7034" t="5559" r="10466" b="17412"/>
          <a:stretch/>
        </p:blipFill>
        <p:spPr bwMode="auto">
          <a:xfrm>
            <a:off x="0" y="332656"/>
            <a:ext cx="2400639" cy="1609043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76" y="188640"/>
            <a:ext cx="6948295" cy="25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48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351" y="116632"/>
            <a:ext cx="6468889" cy="1143000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La primera reunión en la BUZ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61" y="-147042"/>
            <a:ext cx="232295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834" y="1196752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Convocatoria</a:t>
            </a:r>
            <a:r>
              <a:rPr lang="es-ES" dirty="0"/>
              <a:t> para el personal de atención al público. Intención: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Pedagógica: explicar qué son las BBPP y su utilidad</a:t>
            </a:r>
          </a:p>
        </p:txBody>
      </p:sp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3568" y="53012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s-ES" sz="3200" dirty="0">
                <a:solidFill>
                  <a:prstClr val="black"/>
                </a:solidFill>
              </a:rPr>
              <a:t>2.   Motivadora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" y="3212976"/>
            <a:ext cx="93280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76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0EEA2-AA5D-4D9C-8F08-70AE8327C31F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" name="5 Título"/>
          <p:cNvSpPr txBox="1">
            <a:spLocks/>
          </p:cNvSpPr>
          <p:nvPr/>
        </p:nvSpPr>
        <p:spPr bwMode="auto">
          <a:xfrm>
            <a:off x="626208" y="47348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…SABEMOS QUE TÚ INNOVAS… AUNQUE TÚ AÚN NO LO SABES…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16632"/>
            <a:ext cx="4978896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>
                <a:solidFill>
                  <a:srgbClr val="FF0000"/>
                </a:solidFill>
              </a:rPr>
              <a:t>La primera reunión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8982"/>
            <a:ext cx="232295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60" y="1556791"/>
            <a:ext cx="9184860" cy="31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 descr="bibliot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" y="6093296"/>
            <a:ext cx="1714153" cy="6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29"/>
            <a:ext cx="5620850" cy="419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221088"/>
            <a:ext cx="44481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7146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 descr="bibliote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4" y="6165304"/>
            <a:ext cx="171415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5CD7E-D83C-4095-BF0E-1D8A96904949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422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Presentación en pantalla (4:3)</PresentationFormat>
  <Paragraphs>182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</vt:lpstr>
      <vt:lpstr>Diseño personalizado</vt:lpstr>
      <vt:lpstr>La gestión de las buenas prácticas en la Biblioteca de la Universidad de Zaragoza Sevilla, mayo 2018</vt:lpstr>
      <vt:lpstr>Presentación de PowerPoint</vt:lpstr>
      <vt:lpstr>Presentación de PowerPoint</vt:lpstr>
      <vt:lpstr>Presentación de PowerPoint</vt:lpstr>
      <vt:lpstr>Presentación de PowerPoint</vt:lpstr>
      <vt:lpstr> </vt:lpstr>
      <vt:lpstr>La primera reunión en la BUZ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HERRAMIENTAS</vt:lpstr>
      <vt:lpstr>LA FICHA (I)</vt:lpstr>
      <vt:lpstr>LA FICHA (iI)</vt:lpstr>
      <vt:lpstr>Análisis de las fichas</vt:lpstr>
      <vt:lpstr>Presentación de PowerPoint</vt:lpstr>
      <vt:lpstr>Presentación de PowerPoint</vt:lpstr>
      <vt:lpstr>Objetivo de esta reunión: DIFUSIÓN DE LAS BBPP BUZ</vt:lpstr>
      <vt:lpstr>Esquema propuesto </vt:lpstr>
      <vt:lpstr>Presentación de PowerPoint</vt:lpstr>
      <vt:lpstr>Propuestas bb_pp  2017</vt:lpstr>
      <vt:lpstr>Presentación de PowerPoint</vt:lpstr>
      <vt:lpstr>Propuestas bb_pp  2017</vt:lpstr>
      <vt:lpstr>Presentación de PowerPoint</vt:lpstr>
      <vt:lpstr>3ª Reunión de BBPP (Nov- 2017)</vt:lpstr>
      <vt:lpstr>¿Qué hemos conseguido?</vt:lpstr>
      <vt:lpstr>¿… Y en 2018? 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ghellalines Family</dc:creator>
  <cp:lastModifiedBy>Eli Ghs</cp:lastModifiedBy>
  <cp:revision>466</cp:revision>
  <cp:lastPrinted>2018-05-19T11:01:09Z</cp:lastPrinted>
  <dcterms:created xsi:type="dcterms:W3CDTF">2014-04-15T17:13:15Z</dcterms:created>
  <dcterms:modified xsi:type="dcterms:W3CDTF">2018-05-20T22:51:19Z</dcterms:modified>
</cp:coreProperties>
</file>