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59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-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2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6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2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75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0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4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8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0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0216-73C5-4757-B541-AC9846E0D1B1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2812-0E70-45C4-A938-55BD9D943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09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0" y="-83976"/>
            <a:ext cx="12192000" cy="69419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139" y="2547257"/>
            <a:ext cx="4761722" cy="962706"/>
          </a:xfrm>
          <a:solidFill>
            <a:srgbClr val="C00000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dist="1016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REVISTAS US</a:t>
            </a:r>
            <a:endParaRPr lang="es-ES" dirty="0">
              <a:solidFill>
                <a:schemeClr val="bg1"/>
              </a:solidFill>
              <a:effectLst>
                <a:outerShdw dist="1016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15138" y="3602038"/>
            <a:ext cx="4761723" cy="447448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Bahnschrift Light" panose="020B0502040204020203" pitchFamily="34" charset="0"/>
              </a:rPr>
              <a:t>Gestión de Adquisiciones</a:t>
            </a:r>
            <a:endParaRPr lang="es-E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312025"/>
            <a:ext cx="10515600" cy="4351338"/>
          </a:xfrm>
        </p:spPr>
        <p:txBody>
          <a:bodyPr/>
          <a:lstStyle/>
          <a:p>
            <a:r>
              <a:rPr lang="es-ES" dirty="0" smtClean="0"/>
              <a:t>Departamentos excedidos de tiempo</a:t>
            </a:r>
          </a:p>
          <a:p>
            <a:r>
              <a:rPr lang="es-ES" dirty="0" smtClean="0"/>
              <a:t>Extensión de plazos</a:t>
            </a:r>
          </a:p>
          <a:p>
            <a:r>
              <a:rPr lang="es-ES" dirty="0" smtClean="0"/>
              <a:t>Descarga de históricos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Fin del proceso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Departamentos excedidos / Histórico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008"/>
            <a:ext cx="12192000" cy="30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934"/>
            <a:ext cx="12192000" cy="927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17262"/>
          <a:stretch/>
        </p:blipFill>
        <p:spPr>
          <a:xfrm>
            <a:off x="0" y="2601034"/>
            <a:ext cx="12192000" cy="45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9949" y="7502525"/>
            <a:ext cx="10515600" cy="4351338"/>
          </a:xfrm>
        </p:spPr>
        <p:txBody>
          <a:bodyPr/>
          <a:lstStyle/>
          <a:p>
            <a:r>
              <a:rPr lang="es-ES" dirty="0" smtClean="0"/>
              <a:t>Actualizar proceso</a:t>
            </a:r>
          </a:p>
          <a:p>
            <a:r>
              <a:rPr lang="es-ES" dirty="0" smtClean="0"/>
              <a:t>Configurar accesos a la aplicación</a:t>
            </a:r>
          </a:p>
          <a:p>
            <a:r>
              <a:rPr lang="es-ES" dirty="0" smtClean="0"/>
              <a:t>Modificación de datos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Otras acciones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Actualizar proceso actual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5050"/>
            <a:ext cx="12192000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62735"/>
            <a:ext cx="10515600" cy="4351338"/>
          </a:xfrm>
        </p:spPr>
        <p:txBody>
          <a:bodyPr/>
          <a:lstStyle/>
          <a:p>
            <a:r>
              <a:rPr lang="es-ES" dirty="0" smtClean="0"/>
              <a:t>Subir fichero Excel</a:t>
            </a:r>
          </a:p>
          <a:p>
            <a:r>
              <a:rPr lang="es-ES" dirty="0" smtClean="0"/>
              <a:t>Configurar mensajes</a:t>
            </a:r>
          </a:p>
          <a:p>
            <a:r>
              <a:rPr lang="es-ES" dirty="0" smtClean="0"/>
              <a:t>Configurar contactos</a:t>
            </a:r>
          </a:p>
          <a:p>
            <a:r>
              <a:rPr lang="es-ES" dirty="0" smtClean="0"/>
              <a:t>Notificar departamentos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350"/>
            <a:ext cx="12192000" cy="583565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5980922" cy="74301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Inicio del proceso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Subir ficheros Excel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62735"/>
            <a:ext cx="10515600" cy="4351338"/>
          </a:xfrm>
        </p:spPr>
        <p:txBody>
          <a:bodyPr/>
          <a:lstStyle/>
          <a:p>
            <a:r>
              <a:rPr lang="es-ES" dirty="0" smtClean="0"/>
              <a:t>Subir fichero Excel</a:t>
            </a:r>
          </a:p>
          <a:p>
            <a:r>
              <a:rPr lang="es-ES" dirty="0" smtClean="0"/>
              <a:t>Configurar mensajes</a:t>
            </a:r>
          </a:p>
          <a:p>
            <a:r>
              <a:rPr lang="es-ES" dirty="0" smtClean="0"/>
              <a:t>Configurar contactos</a:t>
            </a:r>
          </a:p>
          <a:p>
            <a:r>
              <a:rPr lang="es-ES" dirty="0" smtClean="0"/>
              <a:t>Notificar departamentos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6" y="1028700"/>
            <a:ext cx="12192000" cy="58293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5980922" cy="74301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Inicio del proceso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Configurar mensajes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62735"/>
            <a:ext cx="10515600" cy="4351338"/>
          </a:xfrm>
        </p:spPr>
        <p:txBody>
          <a:bodyPr/>
          <a:lstStyle/>
          <a:p>
            <a:r>
              <a:rPr lang="es-ES" dirty="0" smtClean="0"/>
              <a:t>Subir fichero Excel</a:t>
            </a:r>
          </a:p>
          <a:p>
            <a:r>
              <a:rPr lang="es-ES" dirty="0" smtClean="0"/>
              <a:t>Configurar mensajes</a:t>
            </a:r>
          </a:p>
          <a:p>
            <a:r>
              <a:rPr lang="es-ES" dirty="0" smtClean="0"/>
              <a:t>Configurar contactos</a:t>
            </a:r>
          </a:p>
          <a:p>
            <a:r>
              <a:rPr lang="es-ES" dirty="0" smtClean="0"/>
              <a:t>Notificar departamentos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6" y="1016000"/>
            <a:ext cx="12192000" cy="5842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Inicio del proceso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Configurar contactos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5980922" cy="74301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Inicio del proceso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62735"/>
            <a:ext cx="10515600" cy="4351338"/>
          </a:xfrm>
        </p:spPr>
        <p:txBody>
          <a:bodyPr/>
          <a:lstStyle/>
          <a:p>
            <a:r>
              <a:rPr lang="es-ES" dirty="0" smtClean="0"/>
              <a:t>Subir fichero Excel</a:t>
            </a:r>
          </a:p>
          <a:p>
            <a:r>
              <a:rPr lang="es-ES" dirty="0" smtClean="0"/>
              <a:t>Configurar mensajes</a:t>
            </a:r>
          </a:p>
          <a:p>
            <a:r>
              <a:rPr lang="es-ES" dirty="0" smtClean="0"/>
              <a:t>Configurar contactos</a:t>
            </a:r>
          </a:p>
          <a:p>
            <a:r>
              <a:rPr lang="es-ES" dirty="0" smtClean="0"/>
              <a:t>Notificar departamentos</a:t>
            </a:r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Notificar departamentos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12192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02475"/>
            <a:ext cx="10515600" cy="4351338"/>
          </a:xfrm>
        </p:spPr>
        <p:txBody>
          <a:bodyPr/>
          <a:lstStyle/>
          <a:p>
            <a:r>
              <a:rPr lang="es-ES" dirty="0" smtClean="0"/>
              <a:t>Acceso a su panel</a:t>
            </a:r>
          </a:p>
          <a:p>
            <a:r>
              <a:rPr lang="es-ES" dirty="0" smtClean="0"/>
              <a:t>Acciones de renovación</a:t>
            </a:r>
          </a:p>
          <a:p>
            <a:r>
              <a:rPr lang="es-ES" dirty="0" smtClean="0"/>
              <a:t>Envío</a:t>
            </a:r>
          </a:p>
          <a:p>
            <a:r>
              <a:rPr lang="es-ES" dirty="0" smtClean="0"/>
              <a:t>Descarga de “recibo”</a:t>
            </a:r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Departamentos/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Bbtcas</a:t>
            </a:r>
            <a:r>
              <a:rPr lang="es-ES" sz="3600" dirty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Panel principal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8700"/>
            <a:ext cx="12192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122" y="7102475"/>
            <a:ext cx="10515600" cy="4351338"/>
          </a:xfrm>
        </p:spPr>
        <p:txBody>
          <a:bodyPr/>
          <a:lstStyle/>
          <a:p>
            <a:r>
              <a:rPr lang="es-ES" dirty="0" smtClean="0"/>
              <a:t>Acceso a su panel</a:t>
            </a:r>
          </a:p>
          <a:p>
            <a:r>
              <a:rPr lang="es-ES" dirty="0" smtClean="0"/>
              <a:t>Acciones de renovación</a:t>
            </a:r>
          </a:p>
          <a:p>
            <a:r>
              <a:rPr lang="es-ES" dirty="0" smtClean="0"/>
              <a:t>Envío</a:t>
            </a:r>
          </a:p>
          <a:p>
            <a:r>
              <a:rPr lang="es-ES" dirty="0" smtClean="0"/>
              <a:t>Descarga de “recibo”</a:t>
            </a:r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Departamentos/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Bbtcas</a:t>
            </a:r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.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Acciones de renovación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1400"/>
            <a:ext cx="12192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9949" y="7464425"/>
            <a:ext cx="10515600" cy="4351338"/>
          </a:xfrm>
        </p:spPr>
        <p:txBody>
          <a:bodyPr/>
          <a:lstStyle/>
          <a:p>
            <a:r>
              <a:rPr lang="es-ES" dirty="0" smtClean="0"/>
              <a:t>Recordatorio</a:t>
            </a:r>
          </a:p>
          <a:p>
            <a:r>
              <a:rPr lang="es-ES" dirty="0" smtClean="0"/>
              <a:t>Cómo ver quiénes han respondido</a:t>
            </a:r>
          </a:p>
          <a:p>
            <a:r>
              <a:rPr lang="es-ES" dirty="0" smtClean="0"/>
              <a:t>Valorar peticiones de renovación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Valoración de renovaciones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Ver quiénes han respondido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1400"/>
            <a:ext cx="12192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6278"/>
            <a:ext cx="12192000" cy="24257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9949" y="7464425"/>
            <a:ext cx="10515600" cy="4351338"/>
          </a:xfrm>
        </p:spPr>
        <p:txBody>
          <a:bodyPr/>
          <a:lstStyle/>
          <a:p>
            <a:r>
              <a:rPr lang="es-ES" dirty="0" smtClean="0"/>
              <a:t>Recordatorio</a:t>
            </a:r>
          </a:p>
          <a:p>
            <a:r>
              <a:rPr lang="es-ES" dirty="0" smtClean="0"/>
              <a:t>Cómo ver quiénes han respondido</a:t>
            </a:r>
          </a:p>
          <a:p>
            <a:r>
              <a:rPr lang="es-ES" dirty="0" smtClean="0"/>
              <a:t>Valorar peticiones de renovación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-1"/>
            <a:ext cx="5980922" cy="7430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  <a:effectLst>
                  <a:outerShdw dist="88900" dir="2700000" algn="ctr" rotWithShape="0">
                    <a:schemeClr val="tx1"/>
                  </a:outerShdw>
                </a:effectLst>
                <a:latin typeface="Franklin Gothic Medium" panose="020B0603020102020204" pitchFamily="34" charset="0"/>
              </a:rPr>
              <a:t>  Valoración de renovaciones</a:t>
            </a:r>
            <a:endParaRPr lang="es-ES" sz="3600" dirty="0">
              <a:solidFill>
                <a:schemeClr val="bg1"/>
              </a:solidFill>
              <a:effectLst>
                <a:outerShdw dist="88900" dir="2700000" algn="ctr" rotWithShape="0">
                  <a:schemeClr val="tx1"/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11078" y="-1"/>
            <a:ext cx="5980922" cy="743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>
                <a:latin typeface="Franklin Gothic Medium" panose="020B0603020102020204" pitchFamily="34" charset="0"/>
              </a:rPr>
              <a:t>Valorar renovaciones</a:t>
            </a:r>
            <a:endParaRPr lang="es-ES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74451" y="743014"/>
            <a:ext cx="1234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34830"/>
          <a:stretch/>
        </p:blipFill>
        <p:spPr>
          <a:xfrm>
            <a:off x="0" y="3098800"/>
            <a:ext cx="12192000" cy="3778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43343"/>
            <a:ext cx="12192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171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Bahnschrift Light</vt:lpstr>
      <vt:lpstr>Calibri</vt:lpstr>
      <vt:lpstr>Calibri Light</vt:lpstr>
      <vt:lpstr>Franklin Gothic Medium</vt:lpstr>
      <vt:lpstr>Tema de Office</vt:lpstr>
      <vt:lpstr>REVISTAS US</vt:lpstr>
      <vt:lpstr>  Inicio del proceso</vt:lpstr>
      <vt:lpstr>  Inicio del proceso</vt:lpstr>
      <vt:lpstr>Presentación de PowerPoint</vt:lpstr>
      <vt:lpstr>  Inicio del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REVISTAS US</dc:title>
  <dc:creator>Administrador</dc:creator>
  <cp:lastModifiedBy>biblioteca</cp:lastModifiedBy>
  <cp:revision>5</cp:revision>
  <dcterms:created xsi:type="dcterms:W3CDTF">2024-05-27T09:09:38Z</dcterms:created>
  <dcterms:modified xsi:type="dcterms:W3CDTF">2025-01-13T10:54:22Z</dcterms:modified>
</cp:coreProperties>
</file>